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B8CFED-D3F5-4FA0-8026-44C5FF1E6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DE3F5-B041-45D2-8E0E-68DDFF95F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8CEEFF-8EA2-47A4-96C4-3C2C0D3F62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626C6D-2EF3-4089-B5DF-99B9FCFE3C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E337B7-EBAE-4C34-AED9-F143418A26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EF9CD8-876B-4F5E-99DF-5E8A153E12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E8627F-C115-4292-800B-5EC6E16691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B1628D-51DF-4041-882C-3CD0CC2DA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37C9E7-58AB-4536-A042-9D0A255C9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71924-F02C-4CE4-8936-4065355A1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77CE9-D855-487E-8B59-9E5B0CF26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9.jpeg" /><Relationship Id="rId4" Type="http://schemas.openxmlformats.org/officeDocument/2006/relationships/image" Target="../media/image1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001422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双重预防机制宣讲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双重预防机制概述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双重预防机制实施流程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双重预防机制的保障措施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双重预防机制的实践案例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双重预防机制概述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双重预防机制是指风险分级管控和隐患排查治理两个方面的有机结合，是构建安全风险分级管控和隐患排查治理的工作体系。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通过实施双重预防机制，提高企业安全生产水平，有效防范和遏制重特大事故，保障人民群众生命财产安全。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降低事故发生风险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通过风险分级管控和隐患排查治理，能够及时发现和消除事故隐患，降低事故发生的风险。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保障人民群众生命财产安全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双重预防机制的建立和实施能够有效地防范和遏制重特大事故，保障人民群众生命财产安全。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提高企业安全管理水平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双重预防机制的实施能够帮助企业建立完善的安全管理体系，提高企业的安全管理水平。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双重预防机制的建立和实施应当遵循科学规律，运用科学的方法和手段进行风险评估和隐患排查治理。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双重预防机制的建立和实施应当全面考虑各种因素的影响，注重各个环节的有机衔接和配合，形成完整的安全管理体系。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系统性原则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双重预防机制的建立和实施应当根据实际情况的变化及时进行调整和完善，确保其始终能够反映当前的安全管理要求。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动态性原则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双重预防机制的建立和实施应当注重实际操作，确保其能够真正落地实施并取得实效。</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可操作性原则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风险分级管控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风险识别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通过收集和分析企业安全生产相关信息，全面辨识企业在生产、管理、环境等各个环节存在的危险源和危险有害因素，确定管控重点。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风险识别方法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包括但不限于安全检查表法、工作危害分析法、危险与可操作性分析法等。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风险识别频次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应定期或不定期进行，确保及时发现新的风险源和危险有害因素。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对辨识出的危险源和危险有害因素进行定性和定量评估，确定其发生事故的可能性及严重程度。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风险评估结果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包括但不限于风险矩阵法、作业条件危险性分析法等。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应形成风险评估报告，明确重大风险源和危险有害因素，为制定管控措施提供依据。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风险控制措施监督与检查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应对管控措施的实施情况进行监督与检查，及时发现和纠正存在的问题。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风险控制措施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根据风险评估结果，制定相应的管控措施，包括工程技术措施、管理措施和个体防护措施等。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风险控制措施实施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应明确责任部门和责任人，确保各项措施得到有效落实。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随着企业生产工艺、设备设施等的变化，应定期或不定期更新风险信息，重新进行风险识别、评估和制定相应的管控措施。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应建立风险信息共享平台，实现各部门之间的信息共享，提高企业整体安全管理水平。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风险信息更新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风险信息共享</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风险信息更新</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隐患排查治理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企业应定期进行隐患排查，确保及时发现潜在的安全风险。</a:t>
            </a:r>
          </a:p>
        </p:txBody>
      </p:sp>
      <p:pic>
        <p:nvPicPr>
          <p:cNvPr id="5" name="Picture 5"/>
          <p:cNvPicPr>
            <a:picLocks noChangeAspect="1"/>
          </p:cNvPicPr>
          <p:nvPr/>
        </p:nvPicPr>
        <p:blipFill>
          <a:blip r:embed="rId2"/>
          <a:srcRect l="9792" r="9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000" r="10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定期排查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排查范围应覆盖企业的各个领域，包括生产、设备、人员操作等。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全面覆盖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排查过程中应关注细节，不放过任何可能引发事故的隐患。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细致入微</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对排查出的隐患进行风险评估，确定其可能造成的危害程度。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根据评估结果，将隐患分为不同等级，实行分类管理。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分类管理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针对不同等级的隐患，制定相应的治理措施和应急预案。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科学治理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采用科学的方法和手段，确保隐患治理的有效性。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及时整改</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对于排查出的隐患，应立即进行整改，消除事故风险。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落实责任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明确隐患治理的责任部门和人员，确保整改措施得到落实。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https://d.book118.com/225000142220011042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2024-09-03T22:06:50.789</cp:lastPrinted>
  <dcterms:created xsi:type="dcterms:W3CDTF">2024-09-03T14:06:50Z</dcterms:created>
  <dcterms:modified xsi:type="dcterms:W3CDTF">2024-09-03T14:06:52Z</dcterms:modified>
</cp:coreProperties>
</file>