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7148E-E6C2-472B-90C4-2582B4552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F26DB-2793-46C9-AC0F-1D6E9D8EB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A3368-2155-4285-B59C-05B53B36F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65ABD-A0F0-4529-9AC0-5D4F559B4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82ADD4-99D6-464B-8F1B-9410A0392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606083-4DF4-4909-A06E-0409D5454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D029C-93CB-4551-B648-C9E00C0A7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AAB8D-53BC-4EAD-B30C-8F27C7984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32FEC-F6CC-4E24-9DF8-BE9632FB0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58FA1-5606-4F98-B605-35E737AF9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2D369-B373-407F-9348-DE3B7F196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00203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管道意外脱出护理PPT\n## 1.管道意外脱出的原因及影响因素\n### 1.1管道意外脱出的常见原因\n### 1.2患者自身因素与管道脱出的关系\n### 1.3环境因素对管道脱出的影响\n## 2.管道意外脱出的预防措施\n### 2.1加强患者教育，提高管道保护意识\n### 2.2合理固定管道，防止意外脱出\n### 2.3定期检查管道，及时发现并处理问题\n## 3.管道意外脱出的紧急处理\n### 3.1发现管道脱出的立即处理措施\n### 3.2管道脱出后的伤口处理\n### 3.3患者心理疏导与关怀\n## 4.管道意外脱出的护理干预\n### 4.1制定个性化的管道护理计划\n### 4.2加强护理人员的培训与指导\n### 4.3定期评估护理干预效果\n## 5.管道意外脱出的案例分析\n### 5.1典型管道意外脱出的案例介绍\n### 5.2案例分析：管道意外脱出的原因与教训\n### 5.3针对案例分析的改进措施与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管道意外脱出护理PPT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管道意外脱出的原因及影响因素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患者意识不清或躁动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意识不清的患者可能无法意识到管道的重要性，导致意外脱出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躁动患者可能无意中拔掉管道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管道固定不牢固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管道固定不当，容易受到外力影响而脱出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固定材料选择不当，导致固定效果不佳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护理人员操作不当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护理人员在更换或调整管道时操作不当，导致管道脱出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护理人员对管道护理知识掌握不足，未能及时发现和处理问题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管道意外脱出的常见原因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儿童和老年人可能更容易发生管道意外脱出，因为他们可能无法意识到管道的重要性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儿童可能因为好奇而拔掉管道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患者意识状态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意识不清或躁动患者更容易发生管道意外脱出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患者对管道护理知识了解不足，也可能导致管道意外脱出</a:t>
                </a:r>
                <a:endParaRPr/>
              </a:p>
            </p:txBody>
          </p:sp>
        </p:grpSp>
        <p:grpSp>
          <p:nvGrpSpPr>
            <p:cNvPr id="19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患者配合程度</a:t>
                </a:r>
                <a:endParaRPr/>
              </a:p>
            </p:txBody>
          </p:sp>
          <p:sp>
            <p:nvSpPr>
              <p:cNvPr id="1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患者配合程度低，可能导致管道固定不牢固，从而增加意外脱出的风险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患者不遵守医嘱，如自行拔掉管道，可能导致意外脱出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患者自身因素与管道脱出的关系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病房内噪音大、光线不足等因素可能影响患者的休息和恢复，从而增加管道意外脱出的风险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病房内人员流动大，可能导致管道被意外拉扯而脱出</a:t>
                </a:r>
                <a:endParaRPr/>
              </a:p>
            </p:txBody>
          </p:sp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病房环境</a:t>
                </a:r>
                <a:endParaRPr/>
              </a:p>
            </p:txBody>
          </p:sp>
        </p:grpSp>
        <p:grpSp>
          <p:nvGrpSpPr>
            <p:cNvPr id="20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治疗设备如心电监护仪、呼吸机等可能干扰管道的固定，增加意外脱出的风险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治疗设备的使用不当，如过度牵拉管道，可能导致管道脱出</a:t>
                </a:r>
                <a:endParaRPr/>
              </a:p>
            </p:txBody>
          </p:sp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治疗设备</a:t>
                </a:r>
                <a:endParaRPr/>
              </a:p>
            </p:txBody>
          </p:sp>
        </p:grpSp>
        <p:grpSp>
          <p:nvGrpSpPr>
            <p:cNvPr id="20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护理人员不足可能导致管道护理工作不到位，从而增加管道意外脱出的风险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护理人员对管道护理知识掌握不足，可能导致管道意外脱出</a:t>
                </a:r>
                <a:endParaRPr/>
              </a:p>
            </p:txBody>
          </p:sp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护理人员配置</a:t>
                </a:r>
                <a:endParaRPr/>
              </a:p>
            </p:txBody>
          </p:sp>
        </p:grpSp>
      </p:grpSp>
      <p:pic>
        <p:nvPicPr>
          <p:cNvPr id="21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环境因素对管道脱出的影响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管道意外脱出的预防措施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加强患者教育，提高管道保护意识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向患者及家属讲解管道的重要性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解释管道对于治疗和康复的作用，提高患者的重视程度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提醒患者及家属注意保护管道，避免意外脱出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教会患者及家属正确的管道护理方法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指导患者及家属如何正确固定管道，避免意外脱出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教会患者及家属如何观察管道是否通畅，及时发现并处理问题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选择合适的固定材料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根据患者的情况选择合适的固定材料，如腹带、胸带等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确保固定材料能够牢固地固定管道，避免受到外力影响而脱出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正确的固定方法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按照护理规范进行管道固定，确保管道与皮肤紧密贴合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避免管道过度弯曲或受压，以免导致管道脱出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合理固定管道，防止意外脱出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定期观察管道状态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护理人员应定期检查管道是否通畅、固定是否牢固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发现问题及时处理，避免管道意外脱出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及时处理患者不适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关注患者的主诉，如感到不适、疼痛等，及时检查管道情况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发现问题及时处理，避免患者因管道问题导致并发症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定期检查管道，及时发现并处理问题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管道意外脱出的紧急处理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保持患者平静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尽量安抚患者，避免因躁动而导致管道再次脱出或加重病情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必要时可以使用镇静药物，确保患者配合处理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立即处理伤口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清洁伤口，避免感染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根据管道类型和脱出部位选择合适的处理方法，如重新固定、缝合等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重新固定管道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在处理完伤口后，尽快重新固定管道，确保管道通畅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选择合适的固定方法和材料，避免再次发生脱出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发现管道脱出的立即处理措施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https://d.book118.com/225000203011011110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管道意外脱出护理PPT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2024-09-15T02:42:41.961</cp:lastPrinted>
  <dcterms:created xsi:type="dcterms:W3CDTF">2024-09-14T18:42:41Z</dcterms:created>
  <dcterms:modified xsi:type="dcterms:W3CDTF">2024-09-14T18:42:43Z</dcterms:modified>
</cp:coreProperties>
</file>