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61DED-E266-441F-BF87-A3EEEDEDE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DBD1C-9AFE-4385-ADB6-2F945C149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0F73D-574F-45AB-8075-83A5A1AF8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70079-4E2D-419A-A44D-08F45F1A4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D8DE0D-ED20-4B00-AEF3-922921777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D494CB-08FF-49A5-AE78-114C9C492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79F500-2D37-4B28-A319-3601C1AF4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2D2DC-32FD-4301-8DAD-A0E3BC9D3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0CEBF-A193-4CF0-B3C7-45B4F38D8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F47A5-93C9-4D85-AE12-7CBECCC54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C70E4-881E-4976-9C22-41FF26239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0134104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质检岗位的年终工作总结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全年工作回顾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强调质检工作在公司运营中的重要性，提升员工对质检工作的认识和重视程度。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通过总结展示质检部门的工作成果和贡献，增强团队凝聚力和士气。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回顾过去一年的工作，总结经验教训，为新的一年制定更合理的工作计划。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质检部门全年度的工作计划、目标及完成情况。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供应商质量管理及合作情况。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质检部门内部管理及团队建设情况。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产品质量检验、评估及改进情况。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全年共完成质检任务XX次，其中包括成品检验、半成品检验、原材料检验等多个环节，确保了产品质量的全面把控。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任务量统计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针对不同类型的产品和检验项目，制定了相应的检验标准和流程，确保了质检工作的准确性和高效性。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任务难度评估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全年质检任务完成率达到100%，未出现漏检、误检等问题，有效保障了产品质量和客户满意度。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任务完成质量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质检任务完成情况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77" b="289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产品质量监控结果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产品合格率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经过严格的质检流程，全年产品合格率达到98%以上，超过了公司设定的目标值。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问题产品处理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针对检验过程中发现的问题产品，及时进行了分类、记录和反馈，协助生产部门进行了有效的改进和优化。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质量趋势分析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通过对全年质检数据的统计和分析，发现产品质量整体呈现稳定趋势，部分关键指标还有所提升。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积极引进先进的质检技术和设备，如自动化检测设备、智能化分析系统等，提高了质检效率和准确性。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对现有质检流程进行了全面梳理和评估，找出了存在的瓶颈和问题，提出了针对性的优化建议。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加强与其他部门的沟通和协作，形成了良好的联动机制，确保了质检工作的顺利开展和问题的及时解决。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质检流程优化情况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完善质量管理体系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建立全面的质量管理体系，包括质量策划、质量控制、质量保证和质量改进等环节，确保产品质量全程受控。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强化过程监控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加强对生产过程的监控，及时发现并纠正生产过程中出现的问题，减少产品缺陷。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严格把控原材料质量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从源头抓起，对供应商进行严格的筛选和评估，确保原材料符合质量标准。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提高产品质量水平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落实质量责任制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明确各部门、各岗位的质量职责，建立质量奖惩制度，激发员工提高质量的积极性。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深入分析不良原因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对出现的不良品进行深入分析，找出根本原因，制定针对性措施。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加强员工质量意识培训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定期开展质量意识培训，提高员工对质量的认识和重视程度，增强全员质量管理意识。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降低产品不良率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与客户保持密切沟通，了解客户对产品的需求和期望，为客户提供个性化服务。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及时了解客户需求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积极处理客户投诉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持续改进产品质量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对客户投诉进行积极响应和处理，及时解决问题，提高客户满意度。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根据客户反馈和市场变化，持续改进产品质量，满足客户不断变化的需求。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不同产品或项目的质检标准存在差异，导致质检结果难以统一衡量和对比。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458" r="20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标准差异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随着行业发展和技术进步，质检标准未能及时更新，导致部分标准过时或不符合实际需求。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标准更新不及时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部分质检人员在实际操作中未能严格按照标准进行检验，导致质检结果出现偏差。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标准执行不力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质检标准不统一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https://d.book118.com/225001341044011042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2024-09-03T06:47:54.348</cp:lastPrinted>
  <dcterms:created xsi:type="dcterms:W3CDTF">2024-09-02T22:47:54Z</dcterms:created>
  <dcterms:modified xsi:type="dcterms:W3CDTF">2024-09-02T22:47:56Z</dcterms:modified>
</cp:coreProperties>
</file>