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87954-18A1-43C3-AAAB-1238C7E66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1A72E-19CB-45AA-B29D-3845D580C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8857B-34BF-4710-A6FD-6AFA2B757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8C0B5-A46E-4CF6-A3CA-266B55FC1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059F76-3487-49C2-ACC8-BA69A5831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931111-AF90-4BCA-B397-92FB88A08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D79725-0EB8-4A65-A4FB-DBD3E5EB9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6FC47-E55F-4401-8E51-1EB070383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74AE1-59F2-4FE5-ADD5-13141F09B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AFF14-05F4-45B7-B4DC-3FCA4EC04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23D66-2A23-41CB-A3DE-58A62EA92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031020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盆底康复治疗子宫脱垂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盆底康复治疗的重要性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盆底康复治疗方法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子宫脱垂的预防与日常护理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盆底康复治疗的注意事项与效果评估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子宫脱垂的概述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135" r="391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子宫脱垂的定义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子宫脱垂常合并有阴道前壁和（或）后壁膨出。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子宫脱垂是指子宫从正常位置沿阴道下降，宫颈外口达坐骨棘水平以下，甚至子宫全部脱出于阴道口以外。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929" r="1192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分娩损伤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分娩过程中软产道及其周围的盆底组织极度扩张，特别是胎先露部长时间的压迫，使宫颈、阴道壁及盆底组织变薄，使结缔组织的弹性减弱、盆底肌肉和韧带的纤维断裂，导致盆底组织松弛。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腹压增加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长期慢性腹压增加，如长期慢性咳嗽、长期站立工作、长期重体力劳动、肥胖等，可导致腹压增加，挤压子宫向下，加重盆底组织松弛。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结缔组织退行性变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随着年龄的增长，结缔组织退行性变，导致盆底组织薄弱、松弛，易发生子宫脱垂。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子宫脱垂的病因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站立过久或劳累后症状明显，卧床休息则减轻。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腰骶部酸痛或下坠感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轻者仅在劳动时阴道有块状物脱出，重者在休息时也有块状物脱出。块状物常为子宫或宫颈，也可为阴道壁。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阴道有块状物脱出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由于子宫脱出后压迫膀胱和尿道，导致排尿或排便困难。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排尿或排便困难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由于子宫脱出后影响性生活，使患者性欲减退或出现疼痛。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性生活困难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子宫脱垂的症状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盆底康复治疗的重要性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盆底肌肉对盆腔器官，如子宫、膀胱和直肠，提供支撑和保护作用，以维持其正常位置和功能。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支持盆腔器官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175" b="41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控制排尿和排便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维持性功能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0" r="166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盆底肌肉通过收缩和放松来控制尿液和粪便的排出，有助于维持正常的排尿和排便功能。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盆底肌肉的紧实度和弹性对性功能具有重要影响，盆底康复治疗有助于改善性生活的质量。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盆底肌肉的功能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通过盆底康复治疗，可以缓解子宫脱垂引起的下腹坠胀、腰酸背痛等症状，提高生活质量。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通过锻炼和物理治疗，恢复盆底肌肉的力量和弹性，改善盆底功能。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恢复盆底功能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通过盆底康复治疗，加强盆底肌肉的支持作用，预防子宫脱垂的复发。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盆底康复治疗的目的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非侵入性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疗效显著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盆底康复治疗的优势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0649" b="206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盆底康复治疗采用非侵入性的方法，不涉及手术或药物治疗，安全性高。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在治疗前进行全面的盆底评估，根据个体情况制定个性化的治疗方案。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通过科学合理的盆底康复治疗，可以有效改善子宫脱垂的症状，提高生活质量。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盆底康复治疗以预防为主，通过加强盆底肌肉的力量和弹性，降低子宫脱垂的发生风险。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盆底康复治疗方法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27" r="2282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盆底肌肉锻炼，也称为Kegel运动，是一种主动的盆底肌肉训练方法。通过有规律的收缩和放松盆底肌肉，可以增强盆底肌肉的张力和耐力，改善子宫脱垂的症状。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盆底肌肉锻炼的方法简单易行，可以在家中进行。患者可以躺在床上或坐在椅子上，有意识地收缩和放松盆底肌肉，每次持续5-10秒钟，重复进行10-15次，每天进行2-3组练习。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盆底肌肉锻炼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https://d.book118.com/225003102030011041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2024-09-01T14:24:06.509</cp:lastPrinted>
  <dcterms:created xsi:type="dcterms:W3CDTF">2024-09-01T06:24:06Z</dcterms:created>
  <dcterms:modified xsi:type="dcterms:W3CDTF">2024-09-01T06:24:08Z</dcterms:modified>
</cp:coreProperties>
</file>