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688E7-8C7B-4690-BCD7-B1377D404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B31E1-95F1-420E-B507-D95F1456E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50D6E-9A20-4C22-A27A-A9589E341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A2481-9901-4306-9F59-A5AEC5655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D5529F-28C9-4843-9393-362ED0D3A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8F29E1-A46A-499E-87AF-21B3CF2B0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C7B3E2-6BA8-4E1C-BAF8-3416F422D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99EB8-6F86-40D1-B8E5-6AEC5EA8A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29506-7EA7-4B03-9606-58FC68C0F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F6298-EEC5-4E15-B24B-C160D20AB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605E4-5BFE-49BB-8D6D-5808886D2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032140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珠宝饰品行业未来五至十年行业分析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技术创新与智能制造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设计与品牌建设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市场营销与消费者关系管理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行业法规政策与监管环境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珠宝饰品行业是一个庞大的市场，全球范围内年销售额达到数千亿美元。随着经济发展和消费者购买力的提高，行业规模不断扩大。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珠宝饰品包括项链、手链、耳环、戒指等多种类型，材质涉及黄金、钻石、彩色宝石等。产品的多样化满足了不同消费者的需求。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品牌成为消费者选择珠宝饰品的重要因素，知名品牌如卡地亚、蒂芙尼等具有较高的市场份额和品牌忠诚度。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珠宝饰品行业现状及特点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消费者对环保和可持续性的关注度提高，对珠宝饰品的材质来源和生产过程提出更高要求。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线上购物趋势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随着互联网技术的发展，越来越多的消费者选择在线购买珠宝饰品，电商平台在行业中占据重要地位。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消费者对珠宝饰品的个性化需求不断增加，定制服务逐渐受到追捧。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市场需求与消费者行为变化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614" b="106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17" b="290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188" b="261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行业竞争格局及主要参与者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国际品牌竞争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国际知名品牌在珠宝饰品行业中占据主导地位，通过品牌影响力和产品创新保持竞争优势。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本土品牌崛起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一些本土品牌凭借对本地市场的深入了解和创新营销策略，逐渐在市场中获得一席之地。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新兴竞争者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随着技术的发展，一些新兴企业通过技术创新和商业模式创新进入珠宝饰品行业，对传统企业构成挑战。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珠宝饰品行业将越来越多地运用人工智能、大数据等技术手段，提升产品设计、生产、销售等环节的效率和精准度。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未来珠宝饰品行业将更加注重环保和可持续性发展，推动绿色生产方式和环保材质的应用。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珠宝饰品品牌将寻求与其他行业的跨界合作，推出更具创意和个性化的产品，满足消费者的多元化需求。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技术创新与智能制造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降低成本与缩短生产周期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3D打印技术可以减少材料浪费，降低生产成本，同时缩短生产周期，提高生产效率。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3D打印技术为珠宝设计带来创新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3D打印技术可以打印出复杂、精细的结构，为珠宝设计师提供了更大的创作空间。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3D打印技术可以实现珠宝的个性化定制，满足消费者对于独特、个性化珠宝的需求。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3D打印技术在珠宝设计中的应用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智能制造提升生产效率与降低成本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自动化生产流程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通过引入自动化设备，实现珠宝生产的自动化、智能化，提高生产效率。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精益生产管理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实施精益生产管理，优化生产流程，减少浪费，降低成本。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数字化工厂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建立数字化工厂，实现生产数据的实时采集、分析和优化，提高生产决策的准确性和效率。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线上线下融合体验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通过线上线下融合的方式，为消费者提供更加丰富、便捷的购物体验。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大数据分析与精准营销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利用大数据技术分析消费者行为和需求，实现精准营销和个性化推荐。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电商平台拓展销售渠道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利用电商平台，将珠宝销售拓展到线上渠道，扩大销售范围。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81" r="16181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互联网+珠宝：线上线下融合创新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人工智能辅助鉴定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利用人工智能技术辅助珠宝鉴定，提高鉴定效率和准确性。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智能推荐系统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基于人工智能技术构建智能推荐系统，为消费者提供更加个性化的珠宝推荐服务。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情感分析与营销策略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利用人工智能技术进行情感分析，了解消费者对于珠宝的情感态度和需求，制定更加精准的营销策略。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人工智能在珠宝鉴定和营销中的应用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设计与品牌建设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珠宝设计风格演变及流行趋势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3657" r="13657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复古风格回归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随着消费者对历史文化的关注度提高，复古风格的珠宝设计将逐渐受到追捧，如复古镶嵌工艺、古典图案等。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环保理念影响设计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随着环保意识的普及，珠宝设计将更加注重使用可再生材料和环保工艺，减少对环境的负担。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个性化定制盛行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消费者对于个性化的需求日益增强，珠宝设计将更加注重个性化元素，如姓名、生日、特殊符号等。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简约时尚风格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现代审美趋势倾向于简约时尚，珠宝设计将更加注重线条的流畅性和造型的简洁性。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品牌定位与差异化竞争策略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高端奢侈品牌定位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针对高端市场，珠宝品牌将注重打造奢侈、高端的品牌形象，通过优质的材料、精湛的工艺和独特的设计吸引消费者。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差异化竞争策略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珠宝品牌将通过独特的设计、工艺、材料等方面打造差异化竞争优势，以区别于竞争对手并吸引目标消费者。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大众市场品牌定位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针对大众市场，珠宝品牌将注重性价比和时尚性，通过多样化的产品线和营销策略吸引广大消费者。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艺术化品牌定位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珠宝品牌将注重艺术性和创意性，通过与艺术家和设计师的合作，推出具有艺术价值的珠宝作品。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珠宝品牌将与时尚品牌、设计师等合作，共同推出时尚珠宝产品，拓展品牌影响力。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与时尚界的合作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珠宝品牌将与艺术家、艺术机构等合作，推出艺术珠宝作品，提升品牌的艺术价值。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与艺术界的合作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珠宝品牌将与科技公司合作，探索将科技元素融入珠宝设计中，打造智能珠宝产品，提升品牌的科技感。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与科技界的合作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跨界合作拓展品牌影响力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https://d.book118.com/225003214032011043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2024-09-04T18:39:23.439</cp:lastPrinted>
  <dcterms:created xsi:type="dcterms:W3CDTF">2024-09-04T10:39:23Z</dcterms:created>
  <dcterms:modified xsi:type="dcterms:W3CDTF">2024-09-04T10:39:25Z</dcterms:modified>
</cp:coreProperties>
</file>