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CC864-8EBD-4629-8352-DDD3BAC47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0C20F-6FA3-42E1-BFC4-31090A827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C6AE7-B868-447F-A272-FE52EE686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24E93-9546-4F91-86D0-340816911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E46FF-516C-41B0-B3C3-16E133BCE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75874-0AAF-4405-B0EB-0270F5A2C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1990D2-8E0A-4593-B521-355C95D6F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7418F-A8EB-437C-B1C6-E976AA294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9D8EE-6448-4B85-95B5-744622C74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57F25-20B6-48E8-9B2F-35452EEC8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3B692-8E54-4BB1-9419-E63AD2E33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04021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化学泄漏事故的应急处理措施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事故现场评估与报告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人员安全疏散与救援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泄漏源控制与消除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周边环境影响评估与应对措施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事故原因调查与分析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应急处理经验总结与改进建议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事故现场评估与报告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41" r="334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通过目视、听觉、嗅觉等方式，判断泄漏源的位置和泄漏物的大致性质。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使用气体检测仪、液体检测仪等专用仪器，对泄漏源进行精确定位和识别。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仪器检测法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泄漏源识别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测定泄漏物的颜色、气味、密度、粘度等物理性质，初步判断其危害程度。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通过化学反应试验，确定泄漏物的化学性质，如毒性、腐蚀性、易燃性等。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泄漏物性质分析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化学性质分析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物理性质分析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17" r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考虑风向、风速、温度、湿度等气象条件对泄漏物扩散的影响。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气象条件分析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结合地形地貌特点，预测泄漏物在地表水、地下水、土壤中的扩散范围和速度。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地形地貌分析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影响范围预测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发现泄漏事故后，立即向现场指挥员和上级主管部门报告，说明事故地点、泄漏物性质、影响范围等情况。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在初步报告的基础上，进一步收集事故现场信息，形成详细的书面报告，包括事故经过、现场处置情况、人员伤亡和财产损失等内容。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根据事故发展情况和应急处置工作的需要，及时向相关部门和社会公众发布后续报告，通报事故处理进展和结果。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紧急报告程序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人员安全疏散与救援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事先规划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企业应事先规划好疏散路线，并标识清晰，确保员工熟悉。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考虑风向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根据泄漏物质性质和风向，选择上风方向的疏散路线。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避免低洼地带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避开低洼地带，防止有毒物质积聚。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疏散路线规划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根据泄漏物质性质，选择合适的呼吸防护用品，如防毒面具、自给式呼吸器等。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眼睛防护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佩戴化学安全防护眼镜或全面罩，防止眼睛受到伤害。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皮肤防护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穿戴适当的防护服，避免皮肤接触泄漏物质。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迅速脱离现场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将受伤人员迅速带离泄漏现场，至安全区域。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及时送医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尽快将受伤人员送往医院接受专业治疗。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初步救治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根据受伤情况，进行初步救治，如清洗、包扎等。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受伤人员现场救治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976" r="199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救援队伍协调与配合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建立统一的应急指挥系统，确保各救援队伍协调一致。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及时共享事故信息、救援进展等，提高救援效率。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根据事故情况，合理调配救援资源，如人力、物力等。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积极配合政府部门开展事故调查和处理工作。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统一指挥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配合政府部门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泄漏源控制与消除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泄漏源定位与隔离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利用专业设备和技术手段，迅速准确地定位泄漏源。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根据泄漏物质的性质和泄漏规模，建立相应的隔离区域，防止泄漏物扩散。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关闭相关阀门、设备或采取其他紧急措施，切断泄漏源。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采用合适的吸附剂、中和剂或固化剂等，对泄漏物进行回收处理。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根据泄漏物质的性质，选择合适的处理方法，如化学处理、物理处理或生物处理等。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对回收的泄漏物进行安全处置，避免造成二次污染。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泄漏物回收与处理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现场清洗与消毒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使用清洗剂、消毒剂等专业用品，对受污染的设备、场地和人员进行清洗和消毒。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根据污染程度和污染物性质，选择合适的清洗和消毒方法，确保清洗效果。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对清洗产生的废水、废气和固废进行妥善处理，防止二次污染。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https://d.book118.com/225004021201011102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2024-09-11T11:43:32.563</cp:lastPrinted>
  <dcterms:created xsi:type="dcterms:W3CDTF">2024-09-11T03:43:32Z</dcterms:created>
  <dcterms:modified xsi:type="dcterms:W3CDTF">2024-09-11T03:43:34Z</dcterms:modified>
</cp:coreProperties>
</file>