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DD8A3B-E4C4-4740-9CBA-A813B7AD3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6D482F-4A37-4E46-929F-562EFE067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2667BB-5794-4B81-AC83-1B72F7311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9B1344-1D3D-4710-9B99-2E57DF67D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C3EBCE-3506-44B2-8E6D-640C90D759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C0D81C-AD2F-4A35-93EE-7BE367B1E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0E220A-DA22-4DAD-9726-74464A72E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8A459F-6341-4D8E-8969-EB2C3AC81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C91113-F803-4FC7-838F-6AC4A4C614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9F1F9-803D-4662-809E-8E4019A8D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921F7D-690B-4B12-8A1D-7D0E52458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01102323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保险保障部年终述职报告总结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工作回顾与成果展示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客户服务质量与满意度提升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风险管理与合规经营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创新驱动与业务拓展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工作回顾与成果展示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通过优化业务流程、提升员工素质、加强风险管控等措施，提高保险业务质量，减少投诉和纠纷。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提高保险业务质量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拓展保险市场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加强团队建设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615" r="561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积极开拓新的保险市场，推广保险产品和服务，提高公司在市场上的知名度和竞争力。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通过培训、激励等措施，提高团队凝聚力和执行力，打造高效、专业的保险保障团队。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本年度工作重点及目标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完成情况统计与分析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保险业务质量显著提升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本年度投诉率下降了30%，客户满意度提高了20%，业务质量得到了显著提升。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保险市场拓展取得突破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成功开拓了5个新的保险市场，推广了10款新的保险产品，市场占有率提高了15%。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团队建设成效显著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员工满意度提高了10%，团队凝聚力和执行力得到了显著提升，为公司的长远发展奠定了坚实基础。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优化业务流程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通过引入先进的信息化技术和管理理念，对保险业务流程进行了全面优化，提高了工作效率和客户体验。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获得行业荣誉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凭借卓越的业绩和创新能力，公司获得了“年度最佳保险公司”等多项行业荣誉，提升了公司的品牌价值和知名度。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创新保险产品和服务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成功研发了5款具有市场竞争力的创新型保险产品和服务，满足了客户的多样化需求。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突出成果与亮点展示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根据业务需求，完成了保险保障部各个职能岗位的组建，包括保险产品开发、核保、理赔、客户服务等。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团队组建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针对团队运行中出现的问题，对人员结构进行了优化，提升了团队整体的专业性和工作效率。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团队结构优化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295" r="229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积极引进具有丰富经验和专业技能的优秀人才，为团队注入了新的活力和创新力。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人才引进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团队组建及优化情况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职业发展路径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为员工设计了清晰的职业发展路径，鼓励员工通过自身努力和专业素养提升，实现职业成长。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制定了全面的员工培训计划，包括新员工入职培训、专业技能提升培训、管理能力培训等。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建立了完善的员工激励机制，通过绩效考核、奖金分配、晋升机会等方式，激发员工的工作积极性和创造力。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员工培训与发展计划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积极推动团队文化建设，形成了积极向上、团结协作的工作氛围。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833" r="3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团队文化建设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关注员工的工作和生活，提供必要的帮助和支持，增强员工的归属感和忠诚度。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组织丰富多彩的团队活动，增进团队成员之间的相互了解和信任，提升团队凝聚力。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团队活动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团队凝聚力提升举措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客户服务质量与满意度提升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流程梳理与重构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对原有客户服务流程进行全面梳理，识别出瓶颈和问题环节，进行针对性优化和改进，提高服务效率。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服务标准化建设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制定并推广客户服务标准，规范服务行为，提升服务质量。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智能化技术应用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引入人工智能、大数据等先进技术，提升客户服务智能化水平，提高服务响应速度和准确性。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客户服务流程优化改进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效果评估与持续改进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定期对投诉处理效果进行评估，针对评估结果持续改进投诉处理机制，不断提升客户满意度。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投诉处理流程优化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建立快速响应、有效处理的投诉处理机制，缩短投诉处理时间，提高客户满意度。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投诉数据分析与利用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对投诉数据进行深入挖掘和分析，发现服务中存在的问题和不足，为服务改进提供有力支持。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投诉处理机制完善及效果评估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https://d.book118.com/225011023232011041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2024-09-02T08:56:15.125</cp:lastPrinted>
  <dcterms:created xsi:type="dcterms:W3CDTF">2024-09-02T00:56:15Z</dcterms:created>
  <dcterms:modified xsi:type="dcterms:W3CDTF">2024-09-02T00:56:17Z</dcterms:modified>
</cp:coreProperties>
</file>