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4C50F-8781-448B-8CAA-D79902CF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5D7B5-0FCC-4B59-A67D-1B762859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859A9-7D29-4B6C-B8C0-42D4D2FF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4FE7D-093A-487A-AA14-6BC866F1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57E96-3D53-4B75-AEE3-08B387E47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06985-317A-4FC7-BF7E-B298FD5D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EDBAF-F53A-41DF-8E18-78D28EE9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16A90-ADD0-4F04-AEAA-B282A552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8193D-003E-4203-BA79-095B4FE1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0DE21-B547-453E-B013-58E3569B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11B96-3EDE-40F6-BCC7-F955E4DF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11223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光盘管理制度的必要性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光盘管理制度的具体内容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光盘作为一种存储介质，具有容量大、保存时间长、不易损坏等优点，被广泛应用于数据存储和备份领域。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随着信息化建设的不断推进，光盘管理成为企业数据安全和保密管理的重要环节。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本制度旨在规范企业光盘管理流程，确保数据安全和保密，提高企业信息化管理水平。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指利用激光技术进行读写的存储介质，包括CD、DVD等类型。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光盘管理制度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数据安全与保密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指针对光盘的采购、使用、存储、报废等环节进行管理的制度。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指保护企业数据不被非法获取、泄露、损坏或丢失，确保企业信息安全和保密。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光盘管理制度的必要性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49" r="121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通过规范光盘的存储和使用，可以降低数据丢失的风险，确保公司重要信息的完整性。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防止数据丢失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严格的光盘管理制度能够防止公司数据被非法拷贝，从而保护公司的商业机密和知识产权。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防止非法拷贝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保护公司数据安全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通过规定不同人员对光盘的访问权限，可以避免无关人员接触公司敏感信息，降低信息泄露的风险。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对光盘的存储和使用进行定期审查，及时发现和纠正潜在的信息泄露隐患。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防止信息泄露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定期审查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控制访问权限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https://d.book118.com/225011223301011123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2024-09-27T17:34:03.499</cp:lastPrinted>
  <dcterms:created xsi:type="dcterms:W3CDTF">2024-09-27T09:34:03Z</dcterms:created>
  <dcterms:modified xsi:type="dcterms:W3CDTF">2024-09-27T09:34:05Z</dcterms:modified>
</cp:coreProperties>
</file>