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FD58A9-0658-42CD-BE9E-F40937ABC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878822-7817-4CC0-882E-9C2CD2FFD4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EB1AF0-369E-4B30-974B-B4975AECA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22EF9F-A327-4FC9-9FE8-CAB8B7384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3C2FBC-333A-46C5-BD01-8611A52F1A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4E863F-CA01-4610-8CC9-ADA538F97F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7CD19F-5DD8-4D74-8A2E-54416991A0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047741-8E8D-4D5D-9E8E-C99A488A49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9B0261-B381-46C9-B595-F6C10310AE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3A67DA-0CE5-4703-BDE7-A2A55E691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0DD335-C690-4F49-B7C7-2E797F7BF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01123032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护理副高课件视频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护理副高级职称概述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护理副高级职称的专业知识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护理副高级职称的临床技能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护理副高级职称的教学能力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护理副高级职称的科研能力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护理副高级职称的未来发展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护理副高级职称概述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护理副高级职称的定义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护理副高级职称是指护理专业领域中的高级职称，是护理专业技术人员职业发展的重要阶段。</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护理副高级职称是护理专业技术人员在完成一定的工作经验和学术研究后，通过评审和考试获得的高级职称。</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护理副高级职称的职责与要求</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护理副高级职称人员应具备丰富的护理实践经验和较高的学术水平，能够独立承担护理科研、教学和临床护理工作。</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护理副高级职称人员应具备扎实的理论基础和专业技能，能够解决复杂、疑难的护理问题，为患者提供高质量的护理服务。</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护理副高级职称人员还应具备良好的组织管理能力和团队协作精神，能够带领团队完成各项护理工作任务。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评审与晋升过程中，应注重实际工作能力和业绩，同时考虑学术研究成果和教学贡献等方面。</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评审与晋升结果应得到广泛认可，并接受社会监督。</a:t>
            </a:r>
          </a:p>
        </p:txBody>
      </p:sp>
      <p:pic>
        <p:nvPicPr>
          <p:cNvPr id="7" name="Picture 7"/>
          <p:cNvPicPr>
            <a:picLocks noChangeAspect="1"/>
          </p:cNvPicPr>
          <p:nvPr/>
        </p:nvPicPr>
        <p:blipFill>
          <a:blip r:embed="rId2"/>
          <a:srcRect t="4735" b="473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3149" b="314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6139" r="6139"/>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护理副高级职称的评审与晋升应遵循公平、公正、公开的原则，依据相关规定和标准进行。</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护理副高级职称的评审与晋升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护理副高级职称的专业知识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护理管理理论</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护理人力资源管理</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护理质量管理</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护理风险管理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掌握护理管理的理论体系，包括计划、组织、领导、协调和控制等基本管理职能。</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了解如何合理配置和培训护理人员，提高护理团队的工作效率和满意度。</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掌握护理质量管理的原则和方法，能够制定和实施护理质量改进计划。</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了解如何识别、评估和控制护理工作中的风险因素，保障患者安全。</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9412" r="1941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466" r="14466"/>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掌握护理教育的理论体系，包括课程设计、教学方法和评价等基本要素。</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护理教育理论</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了解如何有效地进行临床教学，提高实习生的实践能力和综合素质。</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临床教学</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掌握继续教育的理念和方法，能够为护理人员提供个性化的学习和发展机会。</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继续教育</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了解现代教育技术的应用，如在线教育、模拟教学等，提高教育效果。</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教育技术</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护理教育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83" r="1658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掌握科研的基本方法和技术，包括文献综述、实验设计、数据收集和分析等。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科研方法</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了解如何根据实证进行护理决策，提高护理实践的科学性和有效性。</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循证护理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了解科研伦理和法律规范，能够遵守科研诚信和保护受试者权益。</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科研伦理与法律</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了解如何将科研成果转化为实际应用，推动护理学科的发展和进步。</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成果转化</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护理科研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4" b="2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掌握心理护理的基本理论和方法，包括沟通技巧、心理疏导和心理干预等。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心理护理理论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患者心理需求</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护患关系管理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心理健康维护</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了解患者的心理需求和心理变化规律，能够提供针对性的心理支持和护理。</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掌握建立和维护良好护患关系的方法和技巧，提高患者满意度和信任度。</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了解如何维护护理人员的心理健康，提高其工作积极性和应对压力的能力。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护理心理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499" r="2249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掌握护理伦理的基本原则和规范，包括尊重、公正、有利和不伤害等。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伦理原则与规范</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了解与护理工作相关的法律法规和政策要求，能够遵守医疗行业法规和政策。</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法律法规与政策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了解医疗纠纷的预防和处理方法，能够妥善处理护患矛盾和纠纷。</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医疗纠纷处理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了解患者和护理人员的权益保护知识，能够维护双方的合法权益。</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权益保护</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护理伦理与法律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护理副高级职称的临床技能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危重症患者的病情严重，需要专业的护理技能和知识，以保障患者的生命安全。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危重症护理涉及监测患者的生命体征、保持呼吸道通畅、管理呼吸机、使用血管活性药物等技能，需要护理人员具备丰富的临床经验和专业技能。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危重症护理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急救护理要求护理人员在紧急情况下迅速采取措施，为患者争取宝贵的抢救时间。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急救护理涉及心肺复苏、止血、包扎、固定等技能，要求护理人员反应迅速、操作准确，能够应对各种紧急情况。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https://d.book118.com/225011230321011042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2024-09-04T07:58:50.866</cp:lastPrinted>
  <dcterms:created xsi:type="dcterms:W3CDTF">2024-09-03T23:58:50Z</dcterms:created>
  <dcterms:modified xsi:type="dcterms:W3CDTF">2024-09-03T23:58:53Z</dcterms:modified>
</cp:coreProperties>
</file>