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07165-18FC-49D1-B392-459A70AE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35186-9CB7-4EE6-8DBB-C75A7850F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8F66B-D534-48D5-A729-DCF883C62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75A94-0F60-4164-856D-569046BC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903EA3-B5EE-48EB-8416-57AAD1725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F6348-60A0-483D-B279-08754CC7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373C4-9BCA-4D7D-84D8-C03B6DBF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EF271-ACF5-4D45-893C-89920C9B7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AC166-BF4A-4269-8B0B-556BF45F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8189D-C65C-4658-9E76-B403D3B1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497D-EC61-407B-9AE3-A3FA3C3FC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1124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物业管理03物业管理机构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物业管理机构的核心职责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物业管理机构的组织结构与人员配置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物业管理机构的运营管理与优化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物业管理机构是指依法设立，具备专业资质，以物业服务为主要经营范围的企业或组织。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物业管理机构在房地产市场中扮演着重要角色，它们负责维护和管理物业项目，提供优质的物业服务，保障业主和租户的利益，同时促进房地产市场的健康发展。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由房地产开发商自行组建的物业管理公司，通常负责开发商自持项目的物业管理。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开发商自持物业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专业物业管理公司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业主自治组织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独立于开发商的专业物业管理公司，通过市场竞争获得物业管理项目。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由业主自发组织成立的业主委员会或业主大会，负责选聘和监督物业管理公司。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物业管理机构的类型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20世纪80年代，随着住房制度改革的推进，物业管理开始起步，主要由开发商自行管理。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90年代以后，专业物业管理公司逐渐兴起，市场竞争加剧，服务水平不断提高。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近年来，随着物业管理法规的完善和市场竞争的加剧，物业管理行业逐渐走向成熟，形成了较为完善的物业管理体系和市场格局。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物业管理机构的发展历程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物业管理机构的核心职责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制定并执行物业服务计划，确保服务质量和效率。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提供日常物业服务，如接待、咨询、报修等。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协调处理业主或租户之间的纠纷和投诉。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物业服务提供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50" b="14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125" b="15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负责物业设施的日常检查、维护和保养工作。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制定并执行设施维修计划，确保设施的正常运行。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及时处理设施故障和紧急情况，确保业主和租户的安全。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500" b="85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物业费用管理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负责物业费用的收取、核算和管理工作。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制定并执行物业费用预算，确保费用的合理使用。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定期公布物业费用收支情况，接受业主和租户的监督。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定期检查物业安全和卫生状况，及时处理存在的问题。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开展安全宣传和教育活动，提高业主和租户的安全意识。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制定并执行物业安全和卫生管理制度，确保业主和租户的安全和健康。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物业安全与卫生管理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物业管理机构的组织结构与人员配置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简单明了，权责分明，适用于小型物业管理公司。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强调专业化管理，适用于大型、综合型物业管理公司。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按照区域或服务类型划分事业部，独立核算，适用于跨区域或多元化经营的物业管理公司。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灵活性强，加强横向联系，适用于复杂多变的物业管理环境。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https://d.book118.com/225011243003011114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2024-09-20T22:49:56.817</cp:lastPrinted>
  <dcterms:created xsi:type="dcterms:W3CDTF">2024-09-20T14:49:56Z</dcterms:created>
  <dcterms:modified xsi:type="dcterms:W3CDTF">2024-09-20T14:49:59Z</dcterms:modified>
</cp:coreProperties>
</file>