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DD347-7368-4C76-ABD6-7DC795C36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D25B5-1C37-4E05-8012-61096F4481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7C70AB-76F0-43CF-8C71-002C1515B4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BAC9A-84AB-4273-87A3-167C6A195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1157F8-59F1-45CC-9249-753868D3D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347F64-8E1C-4BEC-A701-02E348EAF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677D2FA-477B-423E-88C2-F6EC58C2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07F0A8-E1B0-4464-A08A-3F97FAC87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7061F7-DB0F-45EB-B580-1733831AA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B41EA1-177C-496F-BCF1-0FEF20D92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975D3-0BD3-4DF6-A0E3-2765D24EA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132333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四清理一承诺自查报告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承诺与改进措施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清理工作概述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随着城市化进程的加速，城市环境卫生问题日益突出，为了提升城市形象，改善居民生活环境，政府决定开展“四清理一承诺”专项行动。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通过清理城市环境中的垃圾、杂草、乱搭乱建和违规广告，以及规范市场经营行为，达到提升城市环境卫生水平、改善居民生活质量的目的。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清理工作的背景和目的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01" r="33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覆盖全市各区县、乡镇和街道，包括城市建成区、城乡结合部和农村地区。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各类垃圾、杂草、乱搭乱建和违规广告，以及各类市场经营行为。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清理工作的范围和对象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清理过程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000" r="17000"/>
          <a:stretch>
            <a:fillRect/>
          </a:stretch>
        </p:blipFill>
        <p:spPr>
          <a:xfrm>
            <a:off x="-276407" y="1784333"/>
            <a:ext cx="3774095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首先，我们明确了需要清理的对象和目标，包括个人、家庭、社区、企业等各个层面。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明确清理范围和目标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制定清理计划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实施清理工作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根据清理范围和目标，我们制定了详细的清理计划，包括时间安排、人员分工、物资准备等。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按照计划，我们组织人员开展清理工作，包括垃圾清运、卫生清洁、物品整理等。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在清理过程中，我们加强了对工作进展的监督和检查，确保清理工作按计划进行。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物资保障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为了确保清理工作的顺利进行，我们准备了充足的清洁工具和垃圾袋等物资。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工作进展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在清理过程中，我们及时发现并解决了各种问题，确保了清理工作的顺利进行。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我们根据实际情况，合理安排了工作时间，确保了清理工作的效率和质量。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人员组织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我们按照计划，组织了足够数量的工作人员，并进行了合理分工，保证了清理工作的顺利进行。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清理工作的实施情况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通过清理工作，我们明显改善了周围环境，减少了垃圾和杂物，使环境变得更加整洁和优美。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居民对我们清理工作的满意度有了明显提高，他们表示感受到了社区的温暖和关爱。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居民满意度提高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我们的清理工作得到了社会各界的广泛赞誉和好评，树立了良好的社会形象。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社会反响良好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虽然我们的清理工作取得了一定的成效，但仍需继续加强后续的维护和管理，确保环境整洁和优美。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后续工作建议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清理工作的效果评估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清理结果分析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清理工作覆盖面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本次清理工作涉及了公司内部各个部门和业务领域，确保了全面性和广泛性。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采用了多种清理方法，包括自查、互查、抽查等，确保了清理工作的有效性和准确性。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清理重点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针对公司内部存在的主要问题和风险点进行了重点清理，提高了清理工作的针对性。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清理结果概述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https://d.book118.com/225013233312011124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2024-09-29T05:10:08.413</cp:lastPrinted>
  <dcterms:created xsi:type="dcterms:W3CDTF">2024-09-28T21:10:08Z</dcterms:created>
  <dcterms:modified xsi:type="dcterms:W3CDTF">2024-09-28T21:10:10Z</dcterms:modified>
</cp:coreProperties>
</file>