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3A711-B018-4DE8-B010-1F3B68CB9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947C5-C5B9-494A-B21D-26E57247D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68C7A-2B73-4879-A9DD-5E237ADDB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92AEE-E2C6-4845-A611-C254C3DFD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80F3DB-9491-46B9-80F8-51D219B95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E563A3-DFD8-4261-8979-DBC4B6684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581169-A714-4C72-80CA-CAD555BAD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0199F-2C08-41BC-859D-2BB8D42F9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C472D-BE91-43AB-B1AF-4B7B3B525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F4A0D-F5F9-46F0-9B57-9B363C8CF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E8B1F-E307-4E41-9062-1E32B25C4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14301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春节期间呼吸道疾病的新发展与诊疗技术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春节期间呼吸道疾病特点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新发展：病原学研究与检测技术进步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诊疗技术：药物治疗与辅助措施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预防策略：春节期间呼吸道疾病防控建议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总结与展望：未来发展趋势预测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呼吸道疾病是指影响鼻腔、喉部、气管、支气管和肺部等呼吸系统的一类疾病。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根据病变部位和性质，呼吸道疾病可分为上呼吸道感染、下呼吸道感染、肺部感染和慢性阻塞性肺疾病等。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呼吸道疾病的发病原因包括病毒、细菌、支原体、衣原体等微生物感染，以及过敏、理化因素刺激、免疫功能异常等非感染性因素。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吸烟、空气污染、职业暴露、营养不良、免疫力低下等都是呼吸道疾病的危险因素。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呼吸道疾病的症状包括咳嗽、咳痰、喘息、呼吸困难、胸痛等。严重者可出现呼吸衰竭和休克等危及生命的并发症。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根据患者的病史、症状、体征以及相关实验室检查和影像学检查，可以对呼吸道疾病进行诊断。常见的检查方法包括血常规、C反应蛋白、胸部X线或CT等。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春节期间，由于气候寒冷、室内外温差大、人员流动频繁等因素，呼吸道疾病发病率通常会有所上升。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尤其是流感、普通感冒、急性支气管炎等常见呼吸道疾病，在春节期间容易出现高发态势。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此外，春节期间人们饮食起居不规律、免疫力下降等因素也可能导致呼吸道疾病的发病率增加。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节日期间发病率变化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患者年龄分布特点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春节期间呼吸道疾病患者年龄分布广泛，从儿童到老年人都有可能患病。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其中，老年人和儿童由于免疫力相对较弱，更容易感染呼吸道疾病。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此外，春节期间人员流动频繁，也容易导致不同年龄段人群之间的交叉感染。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地域性差异及影响因素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春节期间呼吸道疾病发病率存在一定的地域性差异，北方地区由于气候寒冷干燥，发病率通常高于南方地区。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此外，不同地区的文化习俗、生活方式等因素也可能对呼吸道疾病的发病率产生影响。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例如，一些地区春节期间有燃放烟花爆竹的习俗，这可能导致空气污染加重，进而增加呼吸道疾病的发病风险。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新发展：病原学研究与检测技术进步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新型病原体检出方法及意义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利用高通量测序技术对呼吸道样本进行全面分析，能够快速、准确地鉴定出包括病毒、细菌、真菌在内的多种病原体，为临床诊断和治疗提供重要依据。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新型培养技术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如微流控芯片技术等，能够在短时间内对呼吸道样本中的病原体进行快速培养和检测，提高检测敏感性和特异性。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临床意义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新型病原体检出方法的出现，不仅提高了呼吸道疾病的诊断效率，还有助于发现新的病原体和疾病类型，为疾病的预防和控制提供有力支持。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宏基因组学技术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通过特异性引物对呼吸道样本中的病原体DNA或RNA进行扩增，能够快速、灵敏地检测出病原体，是目前呼吸道疾病病原学诊断的常用技术之一。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利用微阵列技术对呼吸道样本中的多种病原体基因进行同时检测，具有高通量、高灵敏度和高特异性的优点。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基因芯片技术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分子生物学技术的应用，使得呼吸道疾病的病原学诊断更加快速、准确和全面，有助于指导临床治疗和用药。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临床意义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分子生物学技术在病原学诊断中应用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https://d.book118.com/225014301110011103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2024-09-12T14:08:03.628</cp:lastPrinted>
  <dcterms:created xsi:type="dcterms:W3CDTF">2024-09-12T06:08:03Z</dcterms:created>
  <dcterms:modified xsi:type="dcterms:W3CDTF">2024-09-12T06:08:05Z</dcterms:modified>
</cp:coreProperties>
</file>