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A1B4FE-CD02-4CF5-9129-BF0BA5D33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996DFC-721F-402D-B9A2-F91D85FC0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35FFAA-ADB0-406A-B4A5-3ED383005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6A3261-AB8F-4785-835B-17B9DA024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658B39-4869-4D09-ACA1-BD1E3F5C2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A3D1D6-A143-45AF-956E-929E959A7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9B8013-7050-43D0-91BB-FBBC9EEF3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DEE7B7-6A39-452C-946C-D72CADBBB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B9F2C8-7EC6-41D8-A77A-3CDC606DC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80098-8617-4B5A-9108-E168D2E67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39E333-0894-4B8B-A7F8-1BAA0B763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02014403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公务员试用期满转正工作总结范本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试用期工作回顾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业务能力提升情况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团队协作与沟通能力表现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遵守纪律规定及职业道德表现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9719" r="197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试用期满转正工作总结是对公务员在试用期内的工作表现、学习成果和综合素质的全面评价，是公务员职业生涯发展的重要环节。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通过试用期满转正工作总结，旨在帮助公务员回顾自身在试用期内的工作经历，总结经验教训，明确未来职业发展方向，为更好地履行职责、服务人民打下坚实基础。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667" r="136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本总结报告主要涵盖公务员在试用期内的工作职责、工作成果、学习培训、思想政治表现、团队协作、廉洁自律等方面的内容。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体包括：试用期内完成的主要工作任务和取得的成果，参加的学习培训活动及收获，思想政治素质和职业道德水平的提升情况，与同事的协作配合及沟通能力表现，以及遵守廉洁纪律、树立良好形象等方面的自我评价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试用期工作回顾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作为公务员，在试用期间，我主要承担了办公室行政工作，包括文件处理、会议组织、信息上报等。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岗位职责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在试用期内，我参与了多个重要项目的筹备和实施工作，如政策调研、文件起草、会议筹备等。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工作任务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工作职责与任务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在试用期间，我成功完成了各项任务，包括起草了多份重要文件、组织了多次会议、及时上报了各类信息等。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我注重细节，善于沟通协调，能够迅速适应新环境和新任务。在政策调研和文件起草方面，我提出了一些有建设性的意见和建议，得到了领导和同事的认可。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工作成果与亮点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工作不足与反思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工作不足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在试用期间，我发现自己在某些方面还存在不足，如对某些政策的理解不够深入、对某些工作流程不够熟悉等。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反思与改进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为了改进自己的不足，我将加强学习，提高政策理论水平；同时，多与同事交流，熟悉和掌握各项工作流程。在未来的工作中，我将更加注重细节，提高工作效率和质量。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业务能力提升情况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在试用期间，我认真学习了国家和地方相关政策法规，对公务员的职责、权益和行为规范有了更深刻的理解。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通过参加培训和自我学习，我逐渐掌握了所在岗位的业务知识，为更好地履行职责打下了坚实基础。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专业知识学习情况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掌握业务知识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深入学习政策法规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在试用期间，我不断提高自己的办公技能，包括公文写作、汇报演讲、表格制作等，使得工作效率和质量得到了显著提升。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熟练掌握办公技能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作为公务员，与同事和群众的沟通协调能力至关重要。通过实践锻炼，我逐渐学会了如何与不同背景的人进行有效沟通，促进了工作的顺利开展。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提升沟通协调能力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业务技能提高情况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积极应对工作挑战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在面对工作中的问题和挑战时，我能够保持冷静，积极寻找解决方案，不轻易放弃，体现了较强的责任心和解决问题的能力。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善于总结经验教训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在解决问题的过程中，我注重总结经验教训，不断完善自己的工作方法和思路，避免类似问题的再次出现。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解决问题能力增强情况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https://d.book118.com/225020144032011101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2024-09-09T10:33:25.174</cp:lastPrinted>
  <dcterms:created xsi:type="dcterms:W3CDTF">2024-09-09T02:33:25Z</dcterms:created>
  <dcterms:modified xsi:type="dcterms:W3CDTF">2024-09-09T02:33:27Z</dcterms:modified>
</cp:coreProperties>
</file>