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965A7C-91F0-4769-96BF-DB2CD1F2B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E43317-297E-4933-8C54-41097A1E5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A650E7-C580-4D95-820E-E40B98A1A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3BABA2-D48D-46A3-8983-B1DC38D75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9EF3FC-18CA-4806-9719-608524C61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1F89CA-CA49-4FED-9212-3FF6A8D49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D811DC-5C51-4D6D-A98B-46A57DBCC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76CAC7-ABE2-4B35-830B-AED1697F9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7E6A17-1FDA-45EF-8637-6BB14F99C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F8B365-2CDC-4E84-B5F8-4967329AD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E66152-C61C-4C42-9AC3-26840C9AA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02022203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人力资源行业2024年员工管理策略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行业趋势与背景分析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员工招聘与选拔策略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培训与发展计划制定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薪酬福利体系优化方案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企业文化建设与员工关怀举措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绩效考核与激励机制改革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法律风险防范及合规性管理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行业趋势与背景分析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随着企业对于人力资源管理的重视程度不断提高，人力资源行业规模持续扩大，行业增长率保持稳定。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人力资源服务机构在服务模式上不断创新，为企业提供更加个性化、专业化的人力资源解决方案。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服务模式创新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042" r="19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大数据、人工智能等技术在人力资源领域的应用逐渐普及，提高了人力资源管理的效率和精准度。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技术应用与智能化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人力资源行业现状及发展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678" b="467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852" b="1485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2024年员工管理面临挑战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人才短缺与流动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随着经济发展和产业转型升级，企业对高素质人才的需求增加，人才短缺和流动成为员工管理的重要挑战。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员工体验与满意度提升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员工对于工作环境、福利待遇、职业发展等方面的要求不断提高，提升员工体验和满意度成为企业的重要任务。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多元化与包容性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企业需要适应多元化的员工队伍，加强包容性管理，促进不同背景员工的融合与发展。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国家对于劳动法规政策的调整和完善，将直接影响企业的员工管理方式和方法。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劳动法规政策变化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社会保障制度改革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250" r="9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税收政策调整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0083" b="10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社会保障制度的改革将影响员工的福利待遇和权益保障，企业需要关注并适应相关政策变化。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税收政策的调整将影响企业的用人成本和员工个人税负，企业需要合理规划薪酬福利体系。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员工招聘与选拔策略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内部推荐机制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鼓励现有员工推荐优秀人才，提高招聘效率和质量，同时增强员工参与感和归属感。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社交媒体招聘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利用Facebook、LinkedIn等社交媒体平台，发布职位信息，扩大招聘范围，吸引更多潜在候选人。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校园招聘合作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与高校建立合作关系，定向培养符合企业需求的应届毕业生，提前锁定优秀人才。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招聘渠道优化与创新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制定标准化的面试流程和问题，确保面试的公正性和客观性，提高面试效率。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282" r="1428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结构化面试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通过询问候选人过去的行为和经历，预测其在未来工作中的表现，提高选拔的准确性。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行为面试法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对候选人的学历、工作经历、社会信用等进行全面调查，确保招聘到的人才真实可靠。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候选人背景调查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面试技巧提升与候选人评估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在招聘过程中，确保性别平等，避免出现性别歧视现象，提高女性员工的比例。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性别平等招聘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0762" r="3076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关注不同年龄段的员工需求，为不同年龄段的员工提供平等的发展机会。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年龄包容性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积极吸引不同文化和背景的候选人，增加员工队伍的多样性，提高企业包容性和创新能力。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文化和背景多样性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多元化招聘策略实施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培训与发展计划制定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分析培训需求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通过岗位分析、员工调研等方式，了解员工的培训需求和期望，为制定个性化的培训计划提供依据。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制定培训计划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根据培训需求分析结果，制定详细的培训计划，包括培训课程、讲师、时间安排等。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确定培训目标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结合企业战略目标和员工个人发展需求，明确培训目标，提高员工的专业技能和综合素质。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培训需求分析及应用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推广在线学习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通过宣传、激励等措施，鼓励员工积极使用在线学习平台，提高学习效果和参与度。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建设在线学习平台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利用现代信息技术，搭建在线学习平台，为员工提供便捷、高效的学习途径。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整合学习资源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整合企业内部和外部的学习资源，包括课程、案例、经验分享等，丰富在线学习平台的内容。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在线学习平台建设与资源整合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502" r="1450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为员工提供职业规划辅导服务，帮助员工了解自身优势和不足，制定个人职业发展规划。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职业规划辅导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建立完善的晋升机制，鼓励员工通过自身努力获得晋升机会，激发员工的工作积极性和创造力。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晋升机会创造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根据员工的个人特点和职业发展规划，为员工提供多元化的发展路径，包括横向轮岗、纵向晋升等。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多元化发展路径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职业规划辅导及晋升机会创造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薪酬福利体系优化方案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https://d.book118.com/225020222031011043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2024-09-04T18:20:56.084</cp:lastPrinted>
  <dcterms:created xsi:type="dcterms:W3CDTF">2024-09-04T10:20:56Z</dcterms:created>
  <dcterms:modified xsi:type="dcterms:W3CDTF">2024-09-04T10:20:58Z</dcterms:modified>
</cp:coreProperties>
</file>