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9BC40-69AB-439B-86B2-E597AB1A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9B59-FAD7-4E15-9310-98B5B619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43BBF-6C2A-4A04-9C24-128C626F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AFF53-4484-4B3A-90D0-703307286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3BF68-1A15-4FD6-8E66-D6BBDE49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0C469-FB15-4632-80E9-EF42C332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9FB00-E61E-4372-9B1E-F9D7CF898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AA185-6CD9-4264-AA71-D9932850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14C2A-505C-4357-9A94-78637C6D6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0BA2-00A4-4AC6-B2CD-134ECA07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60C1-230F-4F60-A005-F3EE74AA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20244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造口皮肤护理概述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造口皮肤护理的常见问题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造口皮肤护理的日常操作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特殊情况下的造口皮肤护理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造口皮肤护理的未来展望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造口皮肤护理概述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造口皮肤护理是指对造口周围皮肤进行清洁、保护和护理的一系列措施，以预防和减轻皮肤问题，提高患者的生活质量。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造口是指因治疗需要，在腹壁上人为开口，并连接引流袋以排出肠道内容物的手术。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造口周围皮肤由于长期接触肠内容物、尿液和汗液等，容易发生皮肤刺激、炎症、感染等问题。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造口皮肤护理的定义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良好的造口皮肤护理可以减轻皮肤问题，提高患者的生活质量。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避免皮肤问题导致的疼痛和不适，有助于患者的康复。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预防性护理可以减少皮肤问题的发生，降低医疗费用。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造口皮肤护理的重要性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注意观察和记录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密切观察造口周围皮肤情况，记录皮肤问题和处理方法，及时处理异常情况。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加强保湿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使用适当的保湿产品，保持皮肤湿润，预防皮肤干燥和瘙痒。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避免皮肤刺激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避免使用刺激性强的清洁剂和护肤品，选择温和的清洁产品。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定期清洗造口周围皮肤，并使用干燥毛巾轻轻拍干。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选择合适的造口用品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根据患者的需求和情况选择合适的造口袋、底盘和附件。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造口皮肤护理的基本原则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造口皮肤护理的常见问题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371" b="537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皮肤刺激是造口皮肤护理中常见的问题之一，通常表现为皮肤发红、疼痛、瘙痒等症状。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刺激可能是由于造口底盘过紧或过松、底盘材质过敏、频繁更换底盘等原因引起的。为了缓解皮肤刺激，患者应选择合适的造口底盘，避免使用过紧或过松的底盘，同时避免频繁更换底盘，以减少对皮肤的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皮肤感染是造口皮肤护理中常见的问题之一，通常表现为皮肤红肿、疼痛、流脓等症状。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可能是由于造口底盘更换不及时、底盘边缘不贴合皮肤、皮肤受损等原因引起的。为了预防皮肤感染，患者应保持造口周围皮肤的清洁干燥，及时更换底盘，避免底盘边缘不贴合皮肤的情况发生。同时，避免使用刺激性物品接触造口周围皮肤，以免引起皮肤受损和感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皮肤过敏是造口皮肤护理中较少见的问题之一，通常表现为皮肤瘙痒、红肿等症状。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可能是由于患者对某些造口底盘材料过敏引起的。为了缓解皮肤过敏症状，患者应停止使用引起过敏的底盘材料，并咨询医生进行抗过敏治疗。同时，患者应选择适合自己的造口底盘材料，以避免再次出现过敏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皮肤过敏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皮肤萎缩是造口皮肤护理中较少见的问题之一，通常表现为造口周围皮肤变薄、萎缩等症状。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萎缩可能是由于频繁更换底盘、使用刺激性物品接触造口周围皮肤等原因引起的。为了缓解皮肤萎缩症状，患者应避免频繁更换底盘和使用刺激性物品接触造口周围皮肤。同时，保持造口周围皮肤的清洁干燥，以促进皮肤的再生和修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皮肤萎缩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造口皮肤护理的日常操作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https://d.book118.com/225020244141011120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2024-09-22T23:34:59.109</cp:lastPrinted>
  <dcterms:created xsi:type="dcterms:W3CDTF">2024-09-22T15:34:59Z</dcterms:created>
  <dcterms:modified xsi:type="dcterms:W3CDTF">2024-09-22T15:35:01Z</dcterms:modified>
</cp:coreProperties>
</file>