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715FD-9F9E-496E-A7B9-9F6EF26B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BAC36-830D-4C60-AB13-AEC4CACDA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BFA89-C654-4B72-B8FC-7D06C73FE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0B978-7D33-4E95-9A61-C91919A5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7C1C9-E8F2-401F-AF07-9CF8F2D2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2456E-7A00-4104-8596-9BB43A23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B76E7-F0A7-42BC-85A5-70A89799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52ECE-DE89-49EC-B05B-821C574D7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86356-B5F0-4DAB-BD3C-EAFE75C4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86ADC-3CBF-44DC-879E-17F9511C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C170-54C3-4618-82ED-78612F16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1120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心脏搭桥手术中的止血技术与挑战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心脏搭桥手术中的止血技术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心脏搭桥手术中止血面临的挑战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97" r="28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心脏搭桥手术是一种通过替换或绕过冠状动脉狭窄或阻塞部位，以改善心肌血液供应的手术。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缓解心绞痛症状，改善心肌缺血，延长患者寿命。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32" b="773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患者全身麻醉后，医生通过开胸手术暴露心脏。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选取患者自身的一段静脉或动脉血管，作为搭桥材料。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将所选取的血管移植到冠状动脉狭窄或阻塞部位，以恢复血液流通。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止血、缝合伤口，完成手术。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43" b="1684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止血是手术过程中的关键步骤，直接关系到手术的成功与否以及患者的术后恢复。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有效的止血可以减少术后出血和血肿等并发症的发生，降低感染风险。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止血技术的改进可以提高手术的安全性和效果，缩短患者恢复时间。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止血在手术中的重要性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心脏搭桥手术中的止血技术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通过结扎血管或组织，阻断血流，达到止血目的。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通过压迫血管或组织，减缓血流，达到止血目的。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通过填塞纱布、止血粉等材料，压迫血管或组织，达到止血目的。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结扎止血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压迫止血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填塞止血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传统止血方法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利用超声波的物理效应，使血液凝固，达到止血目的。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利用激光的高能量，使血液凝固，达到止血目的。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利用封堵器封堵血管，阻断血流，达到止血目的。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超声止血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激光止血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血管封堵器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先进的止血技术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用于填塞和压迫止血，需根据出血部位和程度选择合适的纱布。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用于局部止血，可快速凝固血液，减少出血量。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用于粘合和封闭伤口，具有较好的止血效果。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纱布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生物胶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止血材料的种类与选择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血管封堵器：适用于较大血管的止血，可快速封堵血管，减少出血量。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选择止血材料和技术时，应根据患者的具体情况和手术需求进行综合考虑。传统止血方法在某些情况下仍然具有较好的效果，而先进的止血技术则能够更快速、有效地控制出血。同时，正确选择止血材料也是至关重要的，需根据出血部位、程度以及材料的特性进行合理选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止血材料的种类与选择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https://d.book118.com/225021120211011043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2024-09-05T10:39:04.877</cp:lastPrinted>
  <dcterms:created xsi:type="dcterms:W3CDTF">2024-09-05T02:39:04Z</dcterms:created>
  <dcterms:modified xsi:type="dcterms:W3CDTF">2024-09-05T02:39:06Z</dcterms:modified>
</cp:coreProperties>
</file>