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85D46-A3EF-4C88-957E-03461381A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DEF9D-2CF8-4D31-8A21-EDBEEA955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C4340E-9B80-4CD8-B444-657DCD351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032B00-4617-4BBF-BC92-BFD933B99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8CDA84-F39E-473C-9B7D-916188758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D1C042-5C87-41C9-B0CE-F6B75090F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4F8F8D-B1F3-4C5B-BAAA-6C85E352D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F90794-FCA9-4FDF-AAB0-CA8907CE5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222B08-ED23-4E4E-8C22-FB4085833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337BC-AE55-42A7-8BA6-E347E0D80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B9188-CC3E-40C0-93A2-B1BA1FEC4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02132014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母乳喂养健康教育护理课件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母乳喂养期间常见问题与解决方法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特殊情况下的母乳喂养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母乳喂养的持续与断奶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母乳喂养的支持与资源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母乳喂养基础知识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基础概念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母乳喂养是指母亲直接用乳房为宝宝提供奶水的喂养方式。母乳喂养不仅为宝宝提供营养，还对宝宝的免疫系统和心理健康发展具有重要作用。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母乳喂养的定义与重要性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营养成分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中含有丰富的蛋白质、脂肪、碳水化合物、维生素和矿物质等，这些营养成分对宝宝的生长和发育至关重要。蛋白质有助于细胞和组织的形成；脂肪有助于大脑和神经系统的发育；碳水化合物提供能量；维生素和矿物质则参与多种生理过程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母乳的营养成分及功效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生理机制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的分泌是一个复杂的生理过程。在怀孕期间，妈妈的乳房开始为哺乳做准备，产生乳汁的腺体组织逐渐发育。分娩后，激素和神经信号刺激乳腺产生乳汁，并通过乳腺导管分泌到乳头。母乳的产生量会根据宝宝的吸吮频率和妈妈的营养状况进行调整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母乳的分泌与产生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母乳喂养技巧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适用于新生儿和早产儿，将宝宝的头和身体紧贴母亲胸部，下颌贴着乳房。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摇篮式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侧卧式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3" r="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适用于稍大的宝宝，将宝宝的头和身体放在母亲一侧，另一侧的乳房用手指夹住，让宝宝吸吮。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适用于夜间哺乳或疲倦时，母亲侧卧，将宝宝的头和身体紧贴母亲胸部，嘴巴对着乳头。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正确哺乳姿势与技巧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305" r="930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132" r="321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哺乳频率为按需哺乳，即宝宝需要时即可哺乳，通常每天需要哺乳8-12次，每次哺乳时间为15-20分钟。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逐渐建立规律的哺乳时间，如每天早、中、晚三次哺乳，每次哺乳时间为20-30分钟。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稍大宝宝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哺乳频率与时间安排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夜间哺乳时应保持安静的环境，避免打扰宝宝睡眠。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保持安静环境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夜间哺乳时应调整灯光至适宜亮度，避免刺眼或过暗。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调整灯光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夜间温度较低，哺乳时应给宝宝保暖，避免宝宝着凉。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夜间哺乳注意事项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https://d.book118.com/225021320143011041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2024-09-02T02:44:46.409</cp:lastPrinted>
  <dcterms:created xsi:type="dcterms:W3CDTF">2024-09-01T18:44:46Z</dcterms:created>
  <dcterms:modified xsi:type="dcterms:W3CDTF">2024-09-01T18:44:48Z</dcterms:modified>
</cp:coreProperties>
</file>