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A27E7-9D17-4C94-901E-1A0C56224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75E67-1EC6-4508-8590-DC5ED9FD6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2508A-50CA-4E38-BF9E-DB4477C19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97B77-E498-408A-905C-1BACF3AD6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DC1860-E4C8-4FB8-9562-512678C44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9C177E-4CE9-4B4E-A6AF-B41125DB1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ADAB5-B921-469A-B9E7-7CBB0D85A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65920-745F-42BF-9B8E-842884E55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6B2B6-2CF6-41D9-B36B-CE8DE4C91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844A1-FAFE-4D6C-BC88-D3FB20BBA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9C59A-D287-4A08-8AF4-D488ED0E7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213310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护理查房--五官科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五官科疾病概述与护理重要性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常见五官科疾病及护理方法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五官科手术前后护理措施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特殊人群五官科护理要点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五官科常用药物使用及注意事项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提高五官科护理质量策略探讨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五官科疾病概述与护理重要性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包括白内障、青光眼、近视等，可能导致视力下降或失明。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耳鼻喉科疾病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333" b="5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如中耳炎、鼻窦炎、喉炎等，常引起疼痛、感染、呼吸困难等症状。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包括龋齿、牙周病、口腔溃疡等，影响咀嚼、言语和美观。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五官科疾病分类及特点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护理在五官科治疗中的作用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协助医生诊断和治疗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护士在五官科检查、手术和药物治疗过程中提供必要的协助。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减轻患者痛苦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通过护理措施如疼痛管理、舒适护理等，减轻患者的痛苦和不适。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提供康复指导和心理支持，帮助患者尽快恢复健康。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五官科疾病可能导致患者视力、听力或言语能力受损，从而产生焦虑和恐惧情绪。护士应提供情感支持，解释治疗过程和预期结果，以减轻患者的焦虑和恐惧。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自尊和社交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五官科疾病可能影响患者的外貌和社交能力，导致自尊心受损。护士应尊重患者的感受，提供心理支持，鼓励患者积极参与社交活动。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患者和家属需要了解疾病的相关知识、治疗方法和注意事项。护士应提供详细的健康教育，包括疾病的病因、症状、治疗方法、预防措施等，以满足患者的信息需求。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患者心理需求与护理策略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常见五官科疾病及护理方法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保持眼部清洁，避免揉眼，遵医嘱给予眼药水治疗。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密切观察眼压变化，遵医嘱给予降眼压药物治疗，必要时协助医生进行手术治疗。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评估患者视力状况，做好术前准备和术后护理工作，如保持术眼清洁、避免剧烈运动等。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保持耳部干燥，避免进水，遵医嘱给予抗生素滴耳液治疗。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协助患者完成听力检查，给予改善内耳微循环、营养神经等药物治疗。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突发性耳聋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833" b="16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评估患者病情，协助医生进行手术治疗，做好术后伤口护理和并发症的预防。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耳部肿瘤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耳部疾病及护理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鼻窦炎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指导患者正确擤鼻，给予抗生素、黏液促排剂等药物治疗，必要时协助医生进行穿刺引流。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保持鼻腔清洁，遵医嘱给予鼻喷剂或口服药物治疗。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鼻息肉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评估患者病情，协助医生进行手术治疗，做好术前准备和术后护理工作。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0000" b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鼻部疾病及护理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评估患者病情，协助医生进行手术治疗或放化疗，做好术前准备和术后护理工作，如气管切开护理、鼻饲饮食等。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保持喉部湿润，避免过度用嗓，遵医嘱给予雾化吸入或口服药物治疗。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声带息肉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指导患者正确发声，避免过度用嗓，必要时协助医生进行手术治疗。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喉部疾病及护理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五官科手术前后护理措施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根据手术要求，协助患者进行术前准备，如清洁术区、备皮、禁食禁饮等。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协助患者完成术前各项检查，如血常规、尿常规、心电图等，确保手术安全。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了解患者病史、过敏史、手术史等相关信息，评估患者心理状况及手术耐受能力。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向患者及家属详细讲解手术目的、方法、注意事项等，提高患者手术配合度。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术前访视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密切观察患者术后生命体征变化，如体温、脉搏、呼吸、血压等，及时发现异常情况。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评估患者疼痛程度，遵医嘱给予镇痛药物，减轻患者痛苦。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定期查看伤口敷料有无渗血、渗液，保持伤口清洁干燥，防止感染。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根据患者病情及手术要求，给予合理的饮食指导，促进术后恢复。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https://d.book118.com/225021331042011103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2024-09-12T11:12:45.700</cp:lastPrinted>
  <dcterms:created xsi:type="dcterms:W3CDTF">2024-09-12T03:12:45Z</dcterms:created>
  <dcterms:modified xsi:type="dcterms:W3CDTF">2024-09-12T03:12:47Z</dcterms:modified>
</cp:coreProperties>
</file>