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729098-E5D0-4530-8BAB-DF7158265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164330-F24A-49B4-B8DE-1BDB4B64A5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B5892F-2A67-4FC9-9766-29C76CE014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A4565B-ED96-4B26-A151-553F1190F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093CB6-7DB2-46BB-8A93-9E7F7DE3C1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DE5AC2-BCF0-47D8-B8FE-17838AFD4C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8E1A49-7497-45A2-819B-2C380AE111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6764B6-A76B-4E83-82DF-55C90E28BF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45FAD1-0726-4EC6-BB84-B0DE159400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9E1D55-3A4A-4A6B-82DD-3336810E8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EDFB78-AE0D-4BC5-87D4-E3B213D61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02202024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中国电商行业发展趋势调研分析报告</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电商行业概述与发展背景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中国电商市场规模与增长趋势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消费者行为洞察与购物习惯变迁</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物流配送体系优化与智能技术应用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支付方式创新及安全保障措施完善</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总结：中国电商行业未来挑战与机遇并存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电商行业概述与发展背景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电商定义及主要类型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电商定义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电子商务（Electronic Commerce，简称EC）是指利用互联网、移动通信网等电子渠道进行的商业活动，包括商品和服务的在线交易、支付、物流配送等全流程。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主要类型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根据交易对象的不同，电商可分为B2B（Business-to-Business，企业对企业）、B2C（Business-to-Consumer，企业对消费者）、C2C（Consumer-to-Consumer，消费者对消费者）等模式。</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起步阶段（1990s-2000s）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以B2B模式为主导，主要服务于企业间的信息交流和初步交易。</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586" r="2558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高速发展阶段（2000s-2010s）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B2C、C2C模式迅速崛起，电商平台如淘宝、京东等逐渐成为主流。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成熟与创新阶段（2010s至今）</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电商行业进入成熟期，社交电商、直播电商等新模式不断涌现。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863" r="298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637" r="27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772" r="2877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政府出台一系列政策扶持电商发展，如“互联网+”行动计划、电子商务法等。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政策支持</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为保护消费者权益和市场公平竞争，政府对电商平台的监管力度不断加强，如《反不正当竞争法》、《消费者权益保护法》等。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法规约束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消费升级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随着消费者收入水平的提高，对商品品质和服务体验的要求也越来越高。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个性化需求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消费者越来越注重个性化表达和定制服务，对电商平台的商品多样性和定制化能力提出更高要求。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消费者需求变化驱动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中国电商市场规模与增长趋势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中国电商市场规模庞大，已成为全球最大的电商市场之一。根据数据显示，XXXX年中国电商交易总额达到XX万亿元人民币，同比增长XX%。</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近年来，中国电商市场保持快速增长态势。随着消费者购物习惯的改变和网络购物的普及，电商交易规模不断扩大，增长速度逐年加快。</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整体市场规模及增长速度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综合电商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占据电商市场主导地位，涵盖服饰、家居、数码等多个品类。主要平台包括淘宝、天猫、京东等。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垂直电商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在特定领域深耕细作，如美妆、母婴、食品等。代表企业有唯品会、聚美优品、贝贝网等。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社交电商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结合社交媒体和电商模式，通过社交关系链实现商品推广和销售。典型代表为微信小程序电商、拼多多等。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各领域市场份额分布情况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中国电商市场呈现寡头竞争格局，少数大型电商平台占据市场主导地位。但随着新兴平台的不断涌现和消费者需求的多样化，市场竞争日趋激烈。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竞争格局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阿里巴巴、京东、拼多多等是中国电商市场的主要参与者。它们凭借强大的技术实力、丰富的商品资源和广泛的用户基础，在市场中占据领先地位。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主要参与者</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移动化：随着移动互联网的普及和5G技术的推广应用，移动电商将继续保持快速增长态势。预计未来几年，移动电商交易规模将占据电商市场总规模的更大比例。</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智能化：人工智能、大数据等技术在电商领域的应用将推动行业向智能化方向发展。智能推荐、精准营销等将提高用户体验和购物效率。</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社交化：社交电商模式将继续发展壮大，通过社交媒体和社交网络实现商品推广和销售将成为电商行业的重要趋势。同时，短视频、直播等新型社交形式也将为电商行业带来新的增长点。</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跨境电商：随着中国消费者对海外商品的需求不断增加，跨境电商市场具有巨大潜力。政策支持和基础设施建设将为跨境电商发展创造有利条件。预计未来几年，跨境电商将成为中国电商市场的重要增长点之一。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消费者行为洞察与购物习惯变迁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不同年龄段消费者特征分析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随着90后、00后逐渐成为消费主力军，他们注重个性化、时尚化、社交化的消费特点日益凸显。</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年轻化趋势</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中老年人群对电商的接受度逐年提高，他们在健康、家居、旅游等领域的消费需求不断增长。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中老年市场潜力</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一线城市消费特点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一线城市消费者更注重品质、服务和创新，对新品、新技术的接受度较高。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二三线城市及农村地区消费崛起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随着电商基础设施的完善和物流网络的覆盖，二三线城市及农村地区的消费者购买力不断提升，成为电商行业新的增长点。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地域性差异对消费行为影响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“双十一”、“618”等购物节</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电商平台的购物节通过大规模打折、优惠券、红包等促销手段，吸引大量消费者参与，推动销售额的快速增长。</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定制化促销活动</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针对不同消费者群体，电商平台推出个性化的促销活动，如针对新用户的首购优惠、针对老用户的回馈活动等，提高用户粘性和购买转化率。</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购物节和促销活动对消费者吸引力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https://d.book118.com/225022020241011121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2024-09-24T21:45:33.709</cp:lastPrinted>
  <dcterms:created xsi:type="dcterms:W3CDTF">2024-09-24T13:45:33Z</dcterms:created>
  <dcterms:modified xsi:type="dcterms:W3CDTF">2024-09-24T13:45:35Z</dcterms:modified>
</cp:coreProperties>
</file>