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DE4A3-4EE9-48AF-8EDB-0D6CCBF08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5D367-4860-4D92-BF5C-C76017219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10597-EB93-4B61-9802-240B5035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6C82F-D745-4CA8-8DFD-D48B04827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22ACD9-4D18-45E8-9198-160D94F94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BF8D66-BAA7-44E4-B3EC-384DF3C15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55D90-F108-4E6B-A200-B1DBBFEAC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F4169-A5F1-4708-B906-FC577BCE2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0565F-C38F-4EB4-A83D-EB134A46E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54A0F-E603-482F-8BE8-63A6CFE1E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8DEF5-AE81-4EB3-9F68-CDE4D9F7B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22043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市场推广与品牌传播行业管理手册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市场推广与品牌传播概述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品牌传播工具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市场推广与品牌传播行业法规与伦理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市场推广与品牌传播行业发展趋势与挑战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市场推广与品牌传播概述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市场推广是指企业通过各种手段和渠道，将产品或服务的信息传递给潜在客户，以促进销售和品牌认知度的过程。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提高产品或服务的知名度，吸引潜在客户，促进销售，提升品牌价值。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03" r="213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品牌传播是指企业通过各种媒介和渠道，将品牌的核心价值、特点和优势等信息传递给目标受众，以提升品牌知名度和美誉度的过程。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品牌传播有助于提高品牌在市场中的竞争力，增加消费者对品牌的认知度和信任度，提升企业的市场地位和价值。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品牌传播的概念与重要性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11" r="30811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市场推广和品牌传播都是企业营销战略的重要组成部分，二者相互关联、相互促进。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有效的市场推广能够提升品牌知名度，增加消费者对品牌的认知度和信任度，从而促进品牌传播效果的提升。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市场推广与品牌传播的关联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市场推广注重短期销售效果，通过各种促销手段吸引消费者，而品牌传播则更注重长期品牌价值的积累和提升。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品牌传播的深入开展能够提升品牌形象和市场地位，增强消费者对品牌的忠诚度，从而促进市场推广效果的实现。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根据消费者需求、购买行为等因素，将市场划分为不同的细分市场，以便更好地满足目标客户的需求。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根据企业自身优势和资源，选择适合进入的目标市场，并制定相应的市场进入策略。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明确企业在目标市场中的定位，包括产品定位、品牌定位和市场定位，以提升品牌知名度和市场份额。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通过创新、设计、功能、质量、服务等方面，使产品在市场上与其他竞争对手有所区别，以满足消费者个性化需求。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通过塑造独特的品牌形象、品牌文化和品牌价值，使品牌在消费者心中形成差异化认知，提高品牌忠诚度。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通过选择不同的销售渠道、合作伙伴和营销方式，使企业在销售渠道上形成差异化优势，提高市场覆盖率。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渠道差异化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934" r="31934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根据消费者对产品价值的认知来确定产品价格，以提高消费者满意度和忠诚度。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根据产品成本加上预期利润来确定产品价格，以保证企业盈利。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根据市场需求和竞争情况来确定产品价格，以提高市场占有率和竞争优势。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分销渠道管理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建立有效的分销渠道管理体系，包括渠道政策、渠道激励和渠道监控等，以提高渠道效率和忠诚度。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分销物流管理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建立高效的物流配送体系，确保产品及时送达客户手中，提高客户满意度和降低物流成本。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分销渠道选择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根据产品特点和市场需求，选择合适的分销渠道，如直销、经销商、电商平台等。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促销活动策划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根据市场需求和竞争情况，制定有针对性的促销活动方案，如折扣、赠品、满减等。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促销宣传推广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通过各种媒体和渠道进行促销活动的宣传推广，提高活动知名度和参与度。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促销效果评估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对促销活动的效果进行评估和总结，以便不断优化促销策略和提高市场推广效果。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品牌传播工具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通过电视媒体向广大观众传递品牌信息，覆盖面广，影响力大。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报纸广告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利用报纸媒体发布品牌广告，针对特定读者群体，信息传递准确。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在公共场所设置的广告牌、灯箱等，吸引过往人群注意力。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通过互联网平台发布品牌广告，形式多样，互动性强。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广告传播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0766" r="3076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1297" r="312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通过媒体发布新闻稿件，传递品牌动态和正面形象。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新闻发布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与媒体建立良好关系，获得更多报道机会。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媒体关系维护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应对品牌危机事件，及时发布信息，维护品牌形象。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参与公益事业，提升品牌社会责任感和美誉度。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公关传播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通过打折、赠品等手段吸引消费者购买，提高销售量。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优化产品陈列和展示方式，提升消费者购买欲望。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终端陈列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培训导购员，提高销售技巧和服务质量。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导购推广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开拓新的销售渠道，扩大市场份额。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销售传播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https://d.book118.com/225022043202011044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2024-09-06T23:48:44.087</cp:lastPrinted>
  <dcterms:created xsi:type="dcterms:W3CDTF">2024-09-06T15:48:44Z</dcterms:created>
  <dcterms:modified xsi:type="dcterms:W3CDTF">2024-09-06T15:48:46Z</dcterms:modified>
</cp:coreProperties>
</file>