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B8EAB-B99D-4613-8FC1-7D5EC764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7BE78-ED0D-444B-B9A8-490B11B5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757BD-C8A0-4C19-98AE-690935A9F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A6AFB-7C11-473C-877D-8265D721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4FC61-49EC-4B0B-BA8D-15B163A8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F967C-43C2-4D93-92DE-8E313243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C0D9D-FB33-4C20-A93F-18CDD214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9BAFE-808B-4968-AD83-7EF540B1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BD94C-0AD3-4A58-81DD-95341E55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39AD-3907-493D-A4C4-D706C972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1F02-5A06-4AEE-8BF7-E0CE61D1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42043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数据采集工程应用-常见数据集和数据服务市场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常见数据集类型及其特点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数据采集工程应用案例分析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数据质量与安全管理策略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随着大数据时代的到来，数据采集成为获取有价值信息的重要手段。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企业、政府等机构对数据的需求日益增加，推动数据采集工程应用的发展。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业务需求驱动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通过数据采集，可以挖掘出隐藏在数据中的价值，为决策提供支持。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数据采集是指从各种数据源中收集、整理、转换数据的过程。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工程应用领域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67" b="1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数据采集广泛应用于金融、电商、医疗、交通等领域。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随着技术的发展，数据采集的效率和准确性不断提高。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数据采集工程应用概述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随着数据价值的不断提升，数据服务市场将进一步发展壮大。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常见数据集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公开数据集如政府开放数据、学术研究数据集等；商业数据集如企业数据、市场调研数据等。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提供数据采集、数据清洗、数据标注等服务的市场，如数据交易平台、数据服务提供商等。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常见数据集与数据服务市场简介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常见数据集类型及其特点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学术研究机构公开数据集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由学术研究机构发布，多用于科学研究和教育领域，数据质量较高，但获取和使用可能需要遵循一定的协议和规定。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网络爬虫采集的数据集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通过网络爬虫技术从互联网上采集的数据，涵盖领域广泛，数据量大，但数据质量和准确性可能受到一定影响。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政府公开数据集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由政府机构发布，涵盖经济、社会、环境等多个领域，数据质量较高，但更新频率和数据格式可能不尽相同。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公开数据集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企业在日常业务运营中产生的数据，如销售数据、客户数据等，数据质量高，与企业业务紧密相关。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企业在产品研发过程中产生的数据，如实验数据、测试数据等，数据专业性强，对产品研发具有重要意义。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企业在管理过程中产生的数据，如人力资源数据、财务数据等，数据涉及企业内部管理，保密性要求较高。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管理数据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企业内部数据集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数据服务提供商提供的数据集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由专业的数据服务提供商提供，涵盖多个领域和行业，数据质量较高，但需要购买或订阅才能使用。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合作伙伴共享的数据集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企业与合作伙伴共享的数据集，可以扩大数据来源和丰富数据维度，但需要确保数据安全和隐私保护。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公开数据集加工后的数据集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对公开数据集进行加工和处理后得到的数据集，可以满足特定的数据需求和应用场景，但需要具备一定的数据处理和分析能力。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第三方数据集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公开数据集来源广泛，企业内部数据集和第三方数据集来源相对固定。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公开数据集使用成本较低，企业内部数据集和第三方数据集使用成本较高。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政府公开数据集和学术研究机构公开数据集质量较高，企业内部数据集和第三方数据集质量参差不齐。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网络爬虫采集的数据集数据量较大，其他类型的数据集数据量因来源和领域而异。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不同类型的数据集可能采用不同的数据格式和存储方式，需要进行相应的数据清洗和整合工作。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数据集特点对比分析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数据服务市场现状及发展趋势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指以数据为核心，提供数据采集、处理、分析、可视化等服务的市场。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随着大数据技术的不断发展和应用，数据服务市场规模不断扩大，成为全球经济发展的重要引擎。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数据服务市场规模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包括数据提供商、数据交易平台、数据技术服务商等。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数据服务市场主要参与者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数据服务市场概述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国内外数据服务市场对比分析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国外数据服务市场竞争较为激烈，涌现出了一批优秀的数据服务提供商和技术服务商，而国内数据服务市场也正在逐步形成自己的竞争格局。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国内外数据服务市场竞争格局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国外数据服务市场起步较早，发展较为成熟，而国内数据服务市场近年来也呈现出快速发展的态势。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国内外数据服务市场发展程度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国内外数据服务市场在数据质量、数据安全性、数据交易规则等方面存在一定的差异。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国内外数据服务市场差异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随着人工智能、区块链等技术的不断发展，数据服务市场将迎来更多的技术创新和应用场景。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数据安全与隐私保护成为关注焦点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随着数据泄露事件的频发，数据安全和隐私保护将成为数据服务市场发展的重要关注点。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数据服务市场将更加规范化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未来，数据服务市场将更加注重规范化发展，制定更加完善的数据交易规则和标准，保障市场的公平和透明。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数据服务市场发展趋势预测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数据采集工程应用案例分析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https://d.book118.com/225024204303011113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2024-09-20T15:38:27.212</cp:lastPrinted>
  <dcterms:created xsi:type="dcterms:W3CDTF">2024-09-20T07:38:27Z</dcterms:created>
  <dcterms:modified xsi:type="dcterms:W3CDTF">2024-09-20T07:38:29Z</dcterms:modified>
</cp:coreProperties>
</file>