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10DE4-BC38-4F14-B423-9001A8CE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0D1A2-F603-4AF5-8B14-AC7F42D3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0E472-8150-46AF-9E4B-D85DED1F9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1D21B-90A1-4EFE-982D-BB3FE66D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AD39B-5B94-4F09-AF9A-837CB3853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C975D-80E4-4E3E-8029-D71D9035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04D4A-C7B6-4929-BE4A-150821584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8F873-6C83-40F3-BC76-076144954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2DCA4-C0EF-4DFC-A25E-FE4A8124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839D8-8765-4974-868D-C73A610A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25D08-BD24-486F-B26C-123B351D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4211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医疗行业的基本知识培训课件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医疗机构与人员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医疗设备与药品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医疗保障与费用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医疗行业职业道德与规范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16" r="349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403" r="394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医疗行业是指提供疾病预防、诊断、治疗、康复等服务的行业，包括医院、诊所、药店、医疗器械公司等机构。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医疗行业可分为医疗服务、医疗器械、医药制造等多个子领域，其中医疗服务是医疗行业的核心。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医疗行业具有高度的专业性、技术性和服务性，对从业人员的素质要求较高。同时，医疗行业也面临着高风险、高成本等挑战。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随着医疗技术的不断发展和人们健康意识的提高，医疗行业正朝着智能化、精准化、个性化等方向发展。未来，医疗行业将更加注重预防保健和健康管理，提高医疗服务的质量和效率。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医疗行业的特点与趋势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医疗行业受到国家法律法规的严格监管，包括《中华人民共和国执业医师法》、《医疗机构管理条例》等。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医疗行业的从业人员需要具备相应的执业资格和专业技能，遵守职业道德和规范，保障患者的权益和安全。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医疗行业的从业人员和机构需要承担相应的法律责任和风险，如医疗纠纷、医疗事故等。因此，加强医疗质量管理和风险控制是医疗行业的重要任务之一。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医疗机构与人员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包括综合医院、专科医院、社区卫生服务中心、乡镇卫生院等。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提供预防、保健、医疗、康复等医疗卫生服务，满足人民群众基本医疗卫生需求。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医疗机构的类型与功能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医疗机构的类型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包括医生、护士、医技人员、行政管理人员等。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医生负责诊断、治疗疾病；护士负责护理工作；医技人员提供技术支持；行政管理人员负责机构日常运营和管理。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医疗机构的人员构成与职责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建立健全医疗机构管理制度，包括医疗质量管理、人力资源管理、财务管理等方面。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47" r="178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制定科学合理的运营计划，提高医疗服务效率和质量，降低运营成本，实现可持续发展。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加强医疗风险管理，防范医疗事故和纠纷的发生，保障患者和医务人员的安全。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医疗机构的管理与运营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医疗设备与药品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68" r="175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86" r="249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医疗设备的种类与作用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如X光机、CT扫描仪、超声波诊断仪等，用于帮助医生准确诊断病情。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如手术器械、激光治疗仪、理疗设备等，用于治疗疾病或缓解症状。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如心电图机、血压计、血糖仪等，用于监测患者生命体征和病情变化。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如输液泵、注射泵、医用气体供应系统等，为医疗过程提供必要的辅助支持。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诊断设备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治疗设备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监测设备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药品的分类与管理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071" r="120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包括化学药品、生物制品等，按作用机制和治疗领域进一步分类。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包括中药材、中药饮片、中成药等，具有独特的理论体系和应用方式。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如麻醉药品、精神药品、医疗用毒性药品等，需严格按照国家法律法规进行管理。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包括药品的采购、储存、配送、使用等环节，需确保药品质量安全、有效、可及。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https://d.book118.com/225024211240011110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2024-09-16T02:23:19.338</cp:lastPrinted>
  <dcterms:created xsi:type="dcterms:W3CDTF">2024-09-15T18:23:19Z</dcterms:created>
  <dcterms:modified xsi:type="dcterms:W3CDTF">2024-09-15T18:23:21Z</dcterms:modified>
</cp:coreProperties>
</file>