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38563C-42CA-4679-88FD-394B7E1C0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2997DC-CDF4-4B8E-8B63-DACFD576A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C1E402-912C-4ACC-A59B-1AA452C73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6167C0-695B-4762-A62A-F83BB28C19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651AEA-74B6-4D8A-8CFC-AE91FD3705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C7CBF8-AE7F-4886-BCFF-0CD3C40A7F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7E12EA-BFED-4950-9FF4-7A900B003B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314468-9D3C-43D3-9262-CF4C81D753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0E768D-5143-4583-8645-992E6965C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464748-7419-47AC-B85D-08B6C15B1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F8C098-1E56-4FDE-9298-C7C7AEFB0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0310302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质量控制与标准化培训</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2024-01-14</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质量控制与标准化关系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标准化实施策略与案例分享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质量管理体系建设与认证流程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质量控制基本概念与原理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质量控制定义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质量控制是指在生产过程中，通过采取一系列技术和管理手段，对产品的质量特性进行监视、测量、分析和改进，以确保产品质量符合预期要求的活动。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质量控制重要性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质量控制是企业提高产品质量、降低成本、增强市场竞争力的重要手段。通过质量控制，企业可以及时发现并纠正生产过程中的问题，减少废品和返工，提高生产效率和经济效益。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质量控制基本原理</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质量控制的基本原理包括预防为主、全员参与、过程控制、持续改进等。预防为主是指在生产过程中通过预防措施防止质量问题的发生；全员参与是指企业全体员工都应参与到质量控制活动中来；过程控制是指对生产过程中的各个环节进行严格把关，确保产品质量；持续改进是指不断寻求改进机会，提高产品质量水平。</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质量控制方法</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质量控制的方法包括统计过程控制（SPC）、田口方法、六西格玛管理等。统计过程控制是一种基于数理统计的质量控制方法，通过对生产过程中的数据进行收集、整理、分析，发现异常并及时采取措施；田口方法是一种通过实验设计提高产品质量的方法，强调在产品设计和开发阶段就考虑质量控制；六西格玛管理是一种以数据为基础，追求零缺陷的质量控制方法，通过定义、测量、分析、改进、控制五个阶段持续改进产品质量。</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质量控制基本原理与方法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质量管理体系是指企业为实现质量方针和目标而建立的一套相互关联或相互作用的要素组成的系统。该系统包括组织结构、职责权限、资源保障、过程控制、监视测量、持续改进等方面。</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质量管理体系作用</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质量管理体系的建立和运行可以帮助企业实现质量管理的系统化、规范化和科学化，提高产品质量水平，增强顾客满意度和市场竞争力。同时，质量管理体系也是企业获得国内外市场准入的重要条件之一，如ISO9001等国际标准认证已经成为企业进入国际市场的“通行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质量管理体系定义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标准化基础知识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12" r="302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61" r="329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681" r="276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标准化是为了在一定范围内获得最佳秩序，对现实问题或潜在问题制定共同使用和重复使用的条款的活动。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标准化的定义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标准化在经济发展、社会进步和国际贸易等方面发挥着重要作用，如提高产品质量、促进技术创新、保障人身安全等。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标准化的作用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标准化概念及作用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根据标准的性质、作用和对象不同，标准可分为技术标准、管理标准和工作标准。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标准的内容通常包括封面、前言、目录、范围、规范性引用文件、术语和定义、技术要求、试验方法、检验规则、标志、包装、运输和贮存等。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标准分类与内容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标准的内容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标准的分类</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国内标准化发展现状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我国已经建立了较为完善的标准化法律法规体系，并在各个领域制定了大量的国家标准和行业标准。同时，我国还积极参与国际标准化活动，提升在国际标准化领域的影响力。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国际标准化发展现状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国际标准化组织（ISO）、国际电工委员会（IEC）和国际电信联盟（ITU）等是国际标准化的主要机构，负责制定和推广国际标准。随着全球化进程的加速，国际标准在国际贸易和全球治理中的作用日益凸显。</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标准化发展趋势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未来，标准化将更加注重创新引领，推动科技与标准的深度融合；更加注重绿色发展，推动生态文明建设与标准化的紧密结合；更加注重开放合作，推动国际标准化与国内标准化的协同发展。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国内外标准化发展现状与趋势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质量控制与标准化关系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质量控制要求产品或服务在不同批次、不同时间点上保持一致，这就需要通过标准化来实现。</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一致性需求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为了对不同供应商、不同生产线上的产品或服务进行比较，需要制定统一的标准，以便进行客观评价。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可比性需求</a:t>
            </a:r>
          </a:p>
        </p:txBody>
      </p:sp>
      <p:pic>
        <p:nvPicPr>
          <p:cNvPr id="10" name="Picture 10"/>
          <p:cNvPicPr>
            <a:picLocks noChangeAspect="1"/>
          </p:cNvPicPr>
          <p:nvPr/>
        </p:nvPicPr>
        <p:blipFill>
          <a:blip r:embed="rId3"/>
          <a:srcRect l="17458" r="17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892" r="138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质量控制强调产品或服务的可靠性，而标准化可以通过规范操作流程、明确技术要求来提高可靠性。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可靠性需求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质量控制对标准化需求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标准化在质量控制中应用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制定质量标准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通过制定国家或行业标准，明确产品或服务的质量要求，为质量控制提供依据。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规范操作流程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通过制定标准操作流程（SOP），确保生产或服务过程中的每一步都符合质量要求。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统一检验方法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通过制定统一的检验方法和标准，确保不同批次、不同时间点的产品或服务都能得到客观、准确的评价。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质量控制促进标准化发展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在质量控制过程中，不断总结经验、发现问题，可以推动标准的持续改进和完善。</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二者共同提升质量水平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标准化和质量控制相互促进，共同推动企业或组织提升质量水平，提高市场竞争力。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标准化推动质量控制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通过制定和实施标准，可以推动企业或组织加强质量控制，提高产品或服务质量。</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二者相互促进关系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质量控制方法与技术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https://d.book118.com/225031030202011044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2024-09-06T23:49:40.072</cp:lastPrinted>
  <dcterms:created xsi:type="dcterms:W3CDTF">2024-09-06T15:49:40Z</dcterms:created>
  <dcterms:modified xsi:type="dcterms:W3CDTF">2024-09-06T15:49:42Z</dcterms:modified>
</cp:coreProperties>
</file>