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5D31F-E3A6-47DC-AD0B-9C29EDB1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C357D-9DE8-438A-9C9E-9828DDB2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BD8B7-A452-42A5-B46C-05FCA19F6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CDBCB-2289-49DD-9005-835C34C3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5B4A4-02A0-42B4-BAD9-7501321C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005C3-11E8-4F7E-B8DF-52A8D8E46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63E6A-42F3-488F-A61D-E73E76B4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CE4D4-A893-44DD-807E-F3C4F5AA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4A2B1-58AE-4E44-839A-F766D3323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C1042-0091-49B0-A584-CD77B033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FAAA7-A5A3-4808-BED2-AA77D6AC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3121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互动媒体支撑下的课堂教学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互动媒体的定义与特性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互动媒体在课堂教学中的作用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互动媒体支撑下的课堂教学方式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互动媒体支撑下的课堂教学挑战与解决方案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互动媒体支撑下的课堂教学案例分析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互动媒体的定义与特性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互动媒体是指能够实现人机交互的媒体形式，包括各种数字化设备、软件和网络平台等。它能够提供实时的信息交流和反馈，使用户能够主动地参与到信息传播过程中。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互动媒体与传统媒体的主要区别在于其交互性，用户可以根据自己的需求和兴趣，主动地获取、处理和反馈信息，而不是被动地接受信息。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互动媒体的定义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0099" r="200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互动媒体能够实现信息的实时传输和处理，使用户能够及时地获取和反馈信息。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互动媒体的核心特性是交互性，用户可以通过各种交互方式与媒体进行互动，如点击、拖拽、语音识别等。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互动媒体可以融合多种媒体形式，如文本、图像、音频、视频等，为用户提供丰富的信息体验。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互动媒体可以根据用户的需求和兴趣，提供个性化的内容和体验。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互动媒体的特性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9520" r="195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4854" r="1485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互动媒体在教学中的应用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利用互动媒体实现师生之间的实时互动，提高教学质量和效果。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利用互动媒体技术构建虚拟实验环境，让学生在模拟真实环境中进行实验操作。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利用互动媒体提供在线学习资源和学习平台，方便学生自主学习和交流。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利用互动媒体根据学生的学习情况和兴趣，提供个性化的教学内容和方式。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虚拟实验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互动媒体在课堂教学中的作用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提高学生的学习兴趣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互动媒体可以提供个性化的学习体验，根据学生的兴趣和需求进行定制，满足不同学生的个性化需求。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互动媒体通过生动、形象的方式展示教学内容，吸引学生的注意力，激发他们的好奇心和探索欲望。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增强学生的参与度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互动媒体可以提供多种形式的互动，如在线讨论、实时投票、小组合作等，让学生积极参与课堂活动。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通过互动媒体，学生可以随时发表自己的观点和想法，与老师和其他学生交流，形成良好的课堂氛围。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50" r="15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互动媒体可以提供丰富的教学资源和工具，帮助教师更好地备课和授课。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互动媒体可以实时反馈学生的学习情况，帮助教师及时调整教学策略，提高教学效果。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互动媒体可以打破时间和空间的限制，让教师和学生随时随地进行交流和讨论。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通过互动媒体，教师可以更好地了解学生的需求和反馈，及时解答学生的疑问，提供有针对性的指导。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31030" r="310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促进教师与学生之间的交流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互动媒体支撑下的课堂教学方式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https://d.book118.com/225031210033011111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2024-09-16T20:30:43.631</cp:lastPrinted>
  <dcterms:created xsi:type="dcterms:W3CDTF">2024-09-16T12:30:43Z</dcterms:created>
  <dcterms:modified xsi:type="dcterms:W3CDTF">2024-09-16T12:30:45Z</dcterms:modified>
</cp:coreProperties>
</file>