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7760C-E91E-423A-8214-25FD4A59E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79ED-E595-4366-A536-6915B5A9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3BC3-D853-4ECB-B2DE-2190F649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EE8CC-8C5E-47E6-849D-A658F9AD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7B7F6-3942-47D0-ACCF-C5EDB6AC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23FB78-EA5F-447B-875E-F2EA35B5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2AA9F-9202-46B8-880C-EE4F83EC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4E238-75CE-434E-A798-5CA9CAE9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731C3-3D2E-49E3-AC9E-A59C652F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AEC60-85D8-4D46-BA85-66C6ABBF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081F1-6C47-408D-8923-2BFC5149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3223432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纯净水生产工作总结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纯净水厂设备维护与管理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纯净水厂市场营销与拓展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纯净水厂是专门生产纯净水的工厂，其产品主要用于家庭、工业和商业等领域。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纯净水厂通常拥有先进的生产设备和技术，以确保生产出的水质符合国家和国际标准。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21" b="782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纯净水厂的生产过程需要严格的质量控制和监管，以确保产品的安全和可靠性。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纯净水厂简介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配送与销售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通过砂滤、活性炭过滤等手段，进一步去除水中的悬浮物、有机物、重金属等有害物质。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将处理后的纯净水灌装到瓶或桶中，进行包装和储存。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检测与监控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对生产过程中的水质进行检测和监控，确保产品质量符合标准。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原水通常来自地下水或自来水，需要进行过滤、沉淀、消毒等处理，以去除杂质和有害物质。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原水处理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通过加氯、臭氧或紫外线消毒等手段，杀灭水中的细菌和病毒，确保水质安全。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将包装好的纯净水配送到各个销售点，供消费者购买和使用。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纯净水厂工作流程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纯净水生产工作总结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根据市场需求和订单情况，制定合理的生产计划，确保按时完成生产任务。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实际完成情况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50" r="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436" r="214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实际生产过程中，需要密切关注生产进度，及时调整生产计划，确保按时交付产品。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提高生产效率是降低成本、增加效益的关键，需要不断优化生产流程，提高设备利用率。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制定严格的质量标准，确保产品质量符合国家和行业标准。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建立完善的质量检测体系，对产品进行严格的质量检测，确保产品质量合格。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对不合格产品进行追溯和处理，查找原因并采取措施防止再次出现。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生产质量监控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89" b="63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56" b="14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生产安全与环保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加强安全生产管理，确保员工的人身安全和企业的财产安全。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采取有效的环保措施，降低生产过程中的环境污染，符合国家和地方环保法规要求。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通过技术改造和设备更新，降低能源消耗和减少污染物排放，提高企业的可持续发展能力。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纯净水厂设备维护与管理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对所有设备进行定期检查，确保设备正常运行，预防潜在的故障。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对设备进行清洁保养，保持设备整洁，防止设备因污垢而出现故障。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定期对设备进行润滑，减少设备磨损，延长设备使用寿命。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紧急维修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在设备出现故障时，迅速组织人员进行紧急维修，尽快恢复设备运行。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准确诊断设备的故障原因，为后续维修提供依据。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根据设备运行状况，提前进行维修，防止设备出现故障。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根据技术发展，及时更新换代旧设备，提高生产效率。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更新换代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对现有设备进行技术改造，提高设备的性能和效率。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建立完善的备件管理体系，确保备件充足，缩短维修时间。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设备更新与升级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https://d.book118.com/225032234323011121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2024-09-25T03:36:09.448</cp:lastPrinted>
  <dcterms:created xsi:type="dcterms:W3CDTF">2024-09-24T19:36:09Z</dcterms:created>
  <dcterms:modified xsi:type="dcterms:W3CDTF">2024-09-24T19:36:11Z</dcterms:modified>
</cp:coreProperties>
</file>