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B043EC-6D02-4CB9-8EFF-A74277BA3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DA7548-698F-430E-98D1-C4E7D85F4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2FB99B-924E-4E32-BC73-9ED99F3CE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7F9DC9-4EFA-4925-9A6F-A6F3C4042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8A18F4-CB8C-4051-ACE8-E3C7058CE5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EC3A68-BFE8-4A4D-B96D-AF3C9D2A23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5A0240-D99A-41C5-826B-0E42C033F4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BAC2B4-E7EF-4CF7-97CB-C08A8485BE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C7EA55-F9A8-41F7-91DE-CFF9F8C98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161C6-CBB8-46A8-95B8-BF3C02C76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A1D6AA-82CB-4B3A-8289-DFA4FF017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3224021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环境规划与管理——手段</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环境规划概述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管理手段在环境规划中应用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环境影响评价与审批制度改革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排污许可制度在环境管理中作用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生态补偿机制在环境管理中应用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公众参与在环境管理中作用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环境规划概述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环境规划定义与目标</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环境规划是对人类自身活动和环境所做的时间和空间的合理安排，目的是指导人们进行各项环境保护活动，按既定的目标和措施合理分配排污削减量，约束排污者的行为，改善生态环境，防止资源破坏，保障环境保护活动纳入国民经济和社会发展计划，以最小的投资获取最佳的环境效益，促进环境、经济和社会的可持续发展。</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建立可持续发展的社会，维护人类生存与发展的环境基础，保障人类的基本生存权和发展权。</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目标</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环境规划应遵循“生态优先、协调发展，预防为主、防治结合，突出重点、因地制宜，合理开发、永续利用”等原则。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环境规划的方法包括系统分析法、预测技术、决策技术、综合平衡法等。其中，系统分析法是环境规划的基本方法，它要求把研究对象作为一个整体或系统来考虑，分析系统的结构和功能，研究系统、要素、环境三者的相互关系和变动的规律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环境规划原则与方法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944" b="29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与国土规划关系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国土规划是最高层次的空间规划，具有综合性、战略性、地域性和基础性等特点。环境规划是国土规划的重要组成部分，它为国土资源的合理开发利用和保护提供科学依据。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与城市规划关系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城市规划是一定时期内城市发展的计划和各项建设的综合部署，是城市建设和管理的依据。环境规划为城市规划提供环境保护方面的科学依据和技术支持，促进城市的可持续发展。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与区域规划关系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区域规划是为实现一定地区范围的开发和建设目标而进行的总体部署。环境规划为区域规划提供环境保护方面的科学依据和技术支持，促进区域经济与环境的协调发展。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环境规划与其他规划关系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管理手段在环境规划中应用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行政协调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政府协调不同部门、地区、利益群体之间的关系，促进环保工作的顺利开展。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行政命令</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政府或环保部门通过行政命令，对污染严重的企业或项目采取强制措施，如责令停产、限期治理等。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行政引导</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政府通过制定环保政策、发布环保标准等方式，引导企业和公众采取环保行动。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行政管理手段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国家制定和完善环保法律法规，为环境管理提供法律依据。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立法手段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625" r="2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司法手段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守法监督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50" r="1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通过环保法庭或专门的环境司法机构，对环境违法行为进行审判和处罚。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政府和社会各界对环境法律法规的执行情况进行监督，确保法律的有效实施。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法律管理手段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政府通过财政拨款、环保专项资金等方式，支持环保事业的发展和环保项目的实施。</a:t>
            </a:r>
          </a:p>
        </p:txBody>
      </p:sp>
      <p:pic>
        <p:nvPicPr>
          <p:cNvPr id="4" name="Picture 4"/>
          <p:cNvPicPr>
            <a:picLocks noChangeAspect="1"/>
          </p:cNvPicPr>
          <p:nvPr/>
        </p:nvPicPr>
        <p:blipFill>
          <a:blip r:embed="rId2"/>
          <a:srcRect l="9625" r="9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125" b="11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792" r="1379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财政手段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对污染环境和破坏生态的行为征收环境税，对环保行为实行税收优惠。</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税收手段</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通过绿色金融、环保产业基金等金融工具，引导社会资本投入环保领域。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金融手段</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经济管理手段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环保科技研发</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加大环保科技研发投入，推动环保技术的创新和发展。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环保技术转化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促进环保科研成果的转化和应用，提高环保技术的实用性和经济性。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环保技术推广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通过技术培训、技术示范等方式，推广先进的环保技术和经验。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技术管理手段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环境影响评价与审批制度改革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环境影响评价制度现状及问题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现状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我国已经建立了较为完善的环境影响评价制度，要求对建设项目、规划等进行环境影响评价，预防环境污染和生态破坏。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环境影响评价制度执行中存在一些问题，如评价过程不规范、评价标准不明确、公众参与不足等。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157" b="191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随着简政放权、优化服务改革的推进，环境影响评价审批制度改革成为必然趋势。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改革旨在提高环境影响评价制度的效率和公正性，促进经济、社会和环境的协调发展。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审批制度改革背景和意义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https://d.book118.com/225032240212011101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2024-09-10T01:47:32.486</cp:lastPrinted>
  <dcterms:created xsi:type="dcterms:W3CDTF">2024-09-09T17:47:32Z</dcterms:created>
  <dcterms:modified xsi:type="dcterms:W3CDTF">2024-09-09T17:47:34Z</dcterms:modified>
</cp:coreProperties>
</file>