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D46EDD-0646-448B-BA8E-B50A1E697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4BDBC-E32D-41D9-BBF1-B14798DBF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470358-768A-449D-8397-43C236B10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9F87F8-9E1D-438C-8A52-372E05419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0754BF-53E2-4946-BB50-139821FE97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FC8D2D-71E1-4825-BD6F-55C678B600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62F142-2A5A-48A7-8377-14F1EB2597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1A5444-676A-4E98-8FF2-BF599CC63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56657-8295-49E2-B4FF-F1EB67533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86D51-8F89-4A6C-94EE-DC1B722F5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05B29-BF27-41D1-867A-35DB8D3EE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033132042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新教材人教版高中物理必修第三册电磁感应与电磁波初步教学课件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课程介绍与教学目标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电磁感应基本原理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电磁波基本概念及性质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电磁感应在日常生活中的应用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电磁波在通信领域的应用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实验探究与拓展活动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课程总结与回顾</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课程介绍与教学目标</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电磁感应</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电磁感应是物理学中的一个重要概念，描述的是变化的磁场会在导体中产生感应电动势的现象。电磁感应是发电机、电动机等电气设备的工作原理基础。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电磁波</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电磁波是一种在空间中传播的电磁场波动，包括无线电波、红外线、可见光、紫外线、X射线和伽马射线等。电磁波在通信、广播、遥感等领域有广泛应用。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电磁感应与电磁波初步概述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633" b="563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教学目标与要求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掌握电磁感应的基本原理和规律，理解电磁波的产生、传播和接收等基本概念。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能力目标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能够运用电磁感应和电磁波的知识分析实际问题，具备实验操作和数据处理的能力。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情感、态度和价值观目标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培养学生对物理学的兴趣和热爱，形成科学的世界观和方法论，以及创新意识和实践能力。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共分为六个单元，包括电磁感应的基本原理、电磁感应的应用、电磁波的产生与传播、电磁波的接收与调制、电磁波谱和电磁波的应用等。每个单元包含若干节内容，每节内容均配有相应的练习题和实验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课程安排</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本课程建议安排36学时，其中理论授课28学时，实验操作8学时。根据学校实际情况，可适当调整课时安排。</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时间安排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课程安排与时间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电磁感应基本原理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当穿过回路的磁通量发生变化时，回路中就会产生感应电动势，感应电动势的大小与穿过回路的磁通量对时间的变化率成正比。</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法拉第电磁感应定律内容</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E=nΔΦ/Δt（普适公式）或E=BLVsinA(切割磁感线运动)。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法拉第电磁感应定律公式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用于计算感应电动势的大小，判断感应电流的方向。</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法拉第电磁感应定律的应用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法拉第电磁感应定律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感应电流的磁场总是要阻碍引起感应电流的磁通量的变化。</a:t>
            </a:r>
          </a:p>
        </p:txBody>
      </p:sp>
      <p:pic>
        <p:nvPicPr>
          <p:cNvPr id="6" name="Picture 6"/>
          <p:cNvPicPr>
            <a:picLocks noChangeAspect="1"/>
          </p:cNvPicPr>
          <p:nvPr/>
        </p:nvPicPr>
        <p:blipFill>
          <a:blip r:embed="rId2"/>
          <a:srcRect l="27625" r="27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楞次定律内容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判断感应电流的方向，分析电磁感应现象中的能量转化问题。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楞次定律的应用</a:t>
            </a:r>
          </a:p>
        </p:txBody>
      </p:sp>
      <p:pic>
        <p:nvPicPr>
          <p:cNvPr id="10" name="Picture 10"/>
          <p:cNvPicPr>
            <a:picLocks noChangeAspect="1"/>
          </p:cNvPicPr>
          <p:nvPr/>
        </p:nvPicPr>
        <p:blipFill>
          <a:blip r:embed="rId3"/>
          <a:srcRect l="9833" r="9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楞次定律是能量守恒定律在电磁感应现象中的具体体现，符合能量守恒定律，可以推广到一切电磁感应现象中。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楞次定律的推广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楞次定律及其应用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自感现象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由于导体本身的电流发生变化而产生的电磁感应现象叫做自感现象。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互感现象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当一个线圈中的电流发生变化时，它所产生的变化的磁场会在另一个线圈中产生感应电动势的现象叫做互感现象。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自感系数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表示线圈产生自感电动势本领大小的物理量，用L表示，单位是亨利（H）。</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583" r="958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互感与自感现象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电磁波基本概念及性质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电磁波的产生</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变化的电场和磁场相互激发，形成电磁波。电磁波的产生方式有天然和人工两种，如闪电、太阳辐射、无线电发射等。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电磁波的传播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电磁波在真空或介质中传播，不需要介质支持。传播速度在真空中最快，等于光速c。在介质中传播速度会减慢，且不同频率的电磁波在同一介质中传播速度不同。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电磁波的产生与传播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电磁波谱及特性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电磁波谱</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按频率由低到高排列，包括无线电波、微波、红外线、可见光、紫外线、X射线和γ射线等。不同波段的电磁波具有不同的特性和应用。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电磁波的特性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电磁波具有波动性和粒子性，即波粒二象性。波动性表现为干涉、衍射等现象；粒子性表现为光电效应等现象。此外，电磁波还具有反射、折射、透射等光学性质。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697" r="306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电磁波的能量与其频率成正比，即E=hν，其中E为能量，h为普朗克常量，ν为频率。不同频率的电磁波具有不同的能量。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电磁波的能量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电磁波具有动量，其大小与波长成反比，即p=h/λ，其中p为动量，h为普朗克常量，λ为波长。电磁波的动量与其传播方向垂直。</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电磁波的动量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电磁波的能量与动量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电磁感应在日常生活中的应用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https://d.book118.com/225033132042011114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2024-09-21T05:18:56.559</cp:lastPrinted>
  <dcterms:created xsi:type="dcterms:W3CDTF">2024-09-20T21:18:56Z</dcterms:created>
  <dcterms:modified xsi:type="dcterms:W3CDTF">2024-09-20T21:18:58Z</dcterms:modified>
</cp:coreProperties>
</file>