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6E2F5-3E62-44AF-BCC7-97F0307C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F53D0-419C-44AF-BA21-097802746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70556-CEF3-4FDE-8CC0-B171D1488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9F32B-4754-43D6-A670-D0A5F47A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5AC36-CF5A-4FC7-B154-EC75D97CB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4222F-DEAD-4739-84A7-46FDF7CC8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E562F-7A21-4502-95AF-C7F7F2D3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FF552-FA67-4749-A203-6B5791254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DD30E-DF43-4690-9689-4869762D8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8B68B-CFA0-41CA-9AA1-AB91B77BD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6AEFE-C6EB-4188-BBDA-84968C01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34001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护理表格书写培训课件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护理表格书写概述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护理表格的种类与用途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护理表格书写的技巧与注意事项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护理表格书写的常见问题与解决方案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护理表格书写的实例与解析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护理表格书写概述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护理表格是记录病人病情、治疗和护理过程的重要工具，准确的书写有助于保障病人安全和医疗质量。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法律证据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护理表格书写可作为法律证据，用于证明医护人员的操作和病人的状况，保护医护人员的权益。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规范的书写格式和标准有助于提高医护人员的工作效率，减少重复和不必要的操作。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书写应清晰、整洁、易读，避免涂改和模糊不清的字迹。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清晰易读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信息应准确、完整，不遗漏重要细节，包括病人的基本信息、病情变化、用药情况等。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准确完整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护理表格应随时更新，及时记录病人的状况和护理操作，确保信息的实时性和有效性。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医院应制定统一的护理表格书写格式和标准，确保信息的规范化和标准化。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统一格式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书写时应使用专业术语，避免口语化和不规范的语言。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书写过程中应遵循相关法律法规和规章制度，保护病人隐私和权益。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护理表格的种类与用途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记录患者基本信息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患者入院表格用于记录患者的基本信息，包括姓名、年龄、性别、联系方式等，以便医护人员快速了解患者的基本情况。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患者入院表格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患者病情记录表格用于记录患者的病情变化，包括体温、血压、脉搏等生理指标，以及患者的症状、体征和异常情况等，有助于医护人员了解患者的病情状况。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06" r="198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患者病情记录表格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记录护理措施和效果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患者护理记录表格用于记录护理措施和效果，包括护理操作、护理效果评估等，有助于医护人员了解患者的护理情况，为后续护理提供参考。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患者护理记录表格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记录患者出院信息和注意事项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患者出院表格用于记录患者出院信息和注意事项，包括出院时间、出院医嘱、随访安排等，以便患者了解出院后的注意事项和后续治疗安排。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患者出院表格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护理表格书写的技巧与注意事项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用简练的语言描述护理操作和患者情况，避免冗长和复杂的句子。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文字简练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使用规范的医学术语，避免口语化和不准确的描述。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准确描述患者的症状、体征和病情变化，不夸大或缩小实际情况。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描述准确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文字表述清晰准确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https://d.book118.com/225034001322011042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2024-09-04T08:33:37.933</cp:lastPrinted>
  <dcterms:created xsi:type="dcterms:W3CDTF">2024-09-04T00:33:37Z</dcterms:created>
  <dcterms:modified xsi:type="dcterms:W3CDTF">2024-09-04T00:33:39Z</dcterms:modified>
</cp:coreProperties>
</file>