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3CEFB-3101-42B0-ABFE-26D62A4F9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5BB4D-F6D2-4DC9-ACDF-71F3BF09D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B6E50-8BC6-4CBA-AEE2-D5128A57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4527F-C7F1-4D10-B60E-B1C4C146E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65873E-8B32-492D-83F6-94C51B44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79F91-858C-4710-A7F1-FD558BEAC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AA6DE-049F-42DF-8BC6-4692DB6E3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ECE67-7E57-4754-8E25-26FA16F7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2F40B-0666-4BB9-B2C7-733597F76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5F68B-C1D3-4862-ABFC-90A57FBD7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53D3A-1EB6-40C7-9303-FED9F42A6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34114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言语治疗背景图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言语治疗的未来展望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言语治疗（Speech Therapy）是一种专业的医疗保健服务，旨在帮助那些在语言、口语或沟通方面有障碍的人恢复或提高他们的语言和沟通能力。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通过评估、诊断和治疗，言语治疗师使用各种策略和技术来帮助患者改善语音、语言和沟通技能，从而提高他们的生活质量。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67" r="18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言语治疗的起源可以追溯到古希腊和罗马时期，当时哲学家和教育家提出了关于语言和沟通的理论。然而，现代言语治疗的发展始于20世纪初，当时人们对语言障碍的认识逐渐增加，并开始寻求治疗方法。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科学的进步，言语治疗的理论和实践也在不断发展。现代言语治疗师使用先进的评估工具和技术，以及基于实证研究的干预方法来帮助患者。此外，言语治疗还与其他医疗专业合作，以提供全面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言语治疗适用于各种年龄段的人群，包括儿童、青少年和成人。这些人可能患有各种语言和沟通障碍，如口吃、语音障碍、语言发育迟缓、失语症等。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言语治疗可以在各种场景下进行，如医院、诊所、学校和社区中心。此外，随着远程医疗的兴起，许多言语治疗师也开始提供线上咨询和治疗服务，以方便患者在家或工作地点接受治疗。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通过言语治疗，患者能够提高语言表达能力，减少语言障碍带来的困扰，更好地与他人交流。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提高语言沟通能力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779" r="237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87" r="1198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随着语言能力的提高，患者会逐渐建立起自信心，更好地融入社会和家庭。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语言障碍可能导致心理问题，如自卑、焦虑等，言语治疗有助于改善患者的心理健康状况。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196" b="261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增进家庭成员之间的沟通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言语治疗可以帮助家庭成员更好地理解患者的需求和感受，从而增进彼此之间的理解和沟通。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减轻家庭负担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通过改善患者的语言沟通能力，家庭成员能够更好地支持患者，减轻家庭负担。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提高家庭生活品质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言语治疗有助于提高患者的语言能力，改善家庭生活品质。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言语治疗有助于提高患者的语言沟通能力，促进社会融合。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促进社会融合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言语治疗能够改善患者的语言障碍，提高其工作能力和生产效率。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提高社会生产效率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通过言语治疗，可以减少因语言障碍带来的社会负担，降低社会成本。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降低社会成本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言语治疗方法与技术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语音疗法主要关注语音障碍的纠正，通过特定的训练和练习，改善患者的语音清晰度和发音准确性。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语音疗法通常包括对语音障碍的评估、诊断和治疗。治疗师会针对患者的具体情况制定个性化的治疗方案，通过示范、模仿、反馈和纠正等手段，帮助患者掌握正确的发音技巧和语音模式。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https://d.book118.com/225034114030011041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2024-09-01T14:33:38.240</cp:lastPrinted>
  <dcterms:created xsi:type="dcterms:W3CDTF">2024-09-01T06:33:38Z</dcterms:created>
  <dcterms:modified xsi:type="dcterms:W3CDTF">2024-09-01T06:33:40Z</dcterms:modified>
</cp:coreProperties>
</file>