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BDA6C-D22E-47B8-BFD1-542AE50A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2C27B-E6FA-4CA4-856F-A4B5B607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C03D4-A9EF-435D-8E34-D6D2F8D52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B3579-2FC0-4EA7-AC2F-9893A4C15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38C6B-697E-4EBB-B5B6-746D11D42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C80AE-0EAA-49F6-8E38-43A825B5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5BF15-88D7-4099-8BEA-9C95F446B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11478-B220-4C5E-80B1-CE9F05297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E6D0F-9189-4369-8FB6-4C26DA32C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0102B-0EC9-4A49-BFD6-CF0D420E7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72A48-00B3-4066-995B-926F055D8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41033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时尚设计与时装营销实践教材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时装营销策略与技巧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时尚设计与时装营销融合实践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时尚产业供应链与价值链管理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时尚设计与时装营销案例分析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未来时尚设计与时装营销趋势预测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时尚设计基础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时尚设计是一种将美学、文化、艺术和商业融为一体的创造性过程，旨在通过设计满足消费者对服装、配饰和整体造型的需求。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时尚设计具有创新性、艺术性、实用性和商业性等特点。设计师需要不断推陈出新，关注流行趋势，同时考虑产品的实用性和市场需求。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时尚设计概念与特点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时尚设计的历史可以追溯到古代文明时期，如古埃及、古希腊和古罗马等。不同历史时期和文化背景下的时尚设计风格各异，反映了当时的社会风貌和审美观念。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到来，时尚设计逐渐从手工制作向机械化生产转变。20世纪以后，时尚设计行业经历了快速的发展，涌现出众多杰出的设计师和品牌。同时，时尚设计的传播和推广也变得更加迅速和广泛，对全球文化和商业产生了深远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时尚设计元素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时尚设计的元素包括线条、形状、色彩、质感和空间等。设计师通过运用这些元素，创造出丰富多彩的视觉效果和独特的时尚风格。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的原则包括平衡、对比、重复、节奏和统一等。这些原则有助于设计师在创作中保持整体的协调性和美感，同时突出设计的重点和特点。遵循这些原则，设计师能够打造出既符合审美标准又具有实用性的优秀作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时尚设计元素与原则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时装营销策略与技巧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深入了解目标市场，包括消费者需求、竞争对手情况和市场趋势等。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根据市场调研结果，选择具有潜力的目标市场。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为目标市场制定独特的品牌或产品形象，以区别于竞争对手。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时装市场分析与定位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传播策略制定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根据目标市场和品牌定位，制定相应的传播策略，如广告、公关、社交媒体等。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选择合适的传播渠道，如时尚杂志、社交媒体、时装秀等，以最大化品牌曝光度。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通过视觉识别、品牌故事和品牌价值观等手段，塑造独特的品牌形象。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时装品牌推广与传播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通过打折、赠品、限时优惠等手段，吸引消费者购买。同时，利用社交媒体等渠道进行线上互动和推广，提高品牌知名度和销售额。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设计独特且符合市场需求的产品，包括款式、颜色、面料等。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根据产品成本、市场需求和竞争对手情况，制定合理的价格策略。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选择合适的销售渠道，如实体店、电商平台、代理商等，以便消费者购买。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时装营销策略组合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时尚设计与时装营销融合实践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确立品牌独特的设计风格和理念，塑造品牌形象，吸引目标客户群体。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运用创意手段，如艺术展览、时尚秀等，展示品牌的设计才华和独特性，提升品牌知名度和美誉度。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创意营销策略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360" r="1936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充分利用社交媒体平台，展示品牌的设计作品和背后的故事，与粉丝互动，提高品牌曝光度和影响力。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设计师品牌营销策略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快速响应市场趋势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紧跟时尚潮流，迅速将流行元素融入产品设计，满足消费者对新鲜感和时尚感的需求。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通过优化供应链和降低成本，提供具有竞争力的价格，吸引价格敏感的消费者。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多元化销售渠道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利用线上和线下多元化销售渠道，如电商平台、实体店等，扩大品牌覆盖面和销售额。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快时尚品牌营销策略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https://d.book118.com/225041033102011121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2024-09-24T04:37:10.854</cp:lastPrinted>
  <dcterms:created xsi:type="dcterms:W3CDTF">2024-09-23T20:37:10Z</dcterms:created>
  <dcterms:modified xsi:type="dcterms:W3CDTF">2024-09-23T20:37:12Z</dcterms:modified>
</cp:coreProperties>
</file>