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41F0BA-B8B7-4C44-AD1A-00836B0274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B3D120-155C-467F-A227-6E93605B04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99F5BE-5A4B-4FE5-A61C-6D11D88055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4E480CE-75AF-44C2-A70B-2B4D46FC63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53A1AA-551B-4C1D-B1F6-8DB25053DE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BA238A-F395-41DC-9F2B-2420E15743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30D42F-C3A0-4E06-BF70-BF172BCD347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4286B7-837A-4935-863D-C975E0003C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20CF70-08D4-4653-A89A-B351D6D0D5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0CD83B-7AC5-46C7-B0EA-3F1314F9EB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8CCFC9-AE4E-4DC4-BECC-BD7095FF81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041333341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文化能力护理理论</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headEnd type="none"/>
            <a:tailEnd type="none"/>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headEnd type="none"/>
            <a:tailEnd type="none"/>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headEnd type="none"/>
            <a:tailEnd type="none"/>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文化能力护理理论概述</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文化能力护理理论的核心概念</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文化能力护理理论的应用</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文化能力护理理论面临的挑战与解决方案</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文化能力护理理论案例研究</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文化能力护理理论概述</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6910" r="3691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文化能力护理理论是一种以跨文化护理为基础，强调护士应具备跨文化交流和适应不同文化背景患者需求的能力的理论。</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注重文化差异、强调文化敏感性、关注文化背景对患者健康的影响、提倡跨文化交流与合作。</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通过满足不同文化背景患者的需求，提高护理服务的针对性和有效性。</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提高护理服务质量</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促进跨文化交流与合作</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培养全球化护理人才</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推动护理学科发展</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有助于护士与患者及其家属之间的沟通，减少因文化差异引起的误解和冲突。</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在全球化的背景下，具备文化能力是护理人才必备的素质，有助于提高护士的职业竞争力。</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为护理学科的发展提供新的思路和方法，促进护理学科的创新和进步。</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文化能力护理理论的重要性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起源</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文化能力护理理论起源于20世纪70年代的美国，当时由于大量移民涌入美国，为了更好地满足不同文化背景患者的需求，跨文化护理的概念逐渐受到重视。</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发展历程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经过几十年的发展，文化能力护理理论不断得到完善和丰富，逐渐成为护理学科的一个重要分支。目前，该理论在全球范围内得到广泛应用，为护理学科的发展做出了重要贡献。</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未来展望</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随着全球化进程的加速和人口流动性的增加，文化能力护理理论将继续发挥重要作用。未来，该理论将进一步关注不同文化的交融与合作，以及在应对全球性健康问题中的跨文化护理实践与创新。</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文化能力护理理论的历史与发展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文化能力护理理论的核心概念</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35" r="1335"/>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跨文化护理</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跨文化护理是指护士在提供护理服务时，能够理解和尊重不同文化背景下的患者，并采取相应的护理措施，以满足其特定的护理需求。</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跨文化护理要求护士具备跨文化沟通技巧、文化知识和文化适应能力，以便更好地与患者及其家庭进行有效的沟通和合作。</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文化敏感性是指护士在提供护理服务时，能够意识到不同文化背景下的患者可能存在的文化差异和特殊需求，并采取相应的护理措施。</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文化敏感性要求护士具备对不同文化的认知和理解，尊重患者的文化信仰和价值观，并能够灵活应对患者的需求和文化差异。</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文化敏感性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0031" r="200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文化意识是指护士对不同文化背景下的患者及其家庭的文化信仰、价值观和生活方式的认知和理解。</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文化意识要求护士主动了解和探索患者的文化背景，尊重其文化信仰和价值观，并能够将其融入到护理服务中，以提高护理质量。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文化意识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文化能力是指护士在提供护理服务时，能够运用跨文化护理、文化敏感性和文化意识等方面的知识和技能，以满足不同文化背景下的患者的护理需求。</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文化能力要求护士具备全面的护理知识和技能，以及灵活应对患者需求和文化差异的能力，是实现高质量护理服务的必要条件。</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文化能力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https://d.book118.com/225041333341011112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2024-09-19T13:23:12.593</cp:lastPrinted>
  <dcterms:created xsi:type="dcterms:W3CDTF">2024-09-19T05:23:12Z</dcterms:created>
  <dcterms:modified xsi:type="dcterms:W3CDTF">2024-09-19T05:23:14Z</dcterms:modified>
</cp:coreProperties>
</file>