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92123-FBD6-4FA1-8338-7D4256FF9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F9536-147B-48C9-AD77-E6EA02C5C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8A5CD-CF3E-4CDE-8575-0BD3C330B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C70AF-BA0C-4BEA-918D-253DD77B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FF20F9-46D8-4AD4-8D37-F6B234E85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5EEAC-B12C-43C5-AD10-7F7CB53D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C9AF3-9885-4140-B0BE-6122D4578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BE73D-4FBC-4050-BF9A-1033BB73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0AE2D-D9C5-40E6-93E6-FE0396F60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A3FB4-E008-470F-AD37-D803A9771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45029-5946-4665-9120-0F4E1B388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42304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社会心理因素与健康社会因素与健康概述社会经济与健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社会心理因素与健康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社会经济因素与健康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健康社会因素与健康促进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社会心理因素、社会经济因素与健康关系的实证研究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探讨社会心理因素与健康之间的关系，揭示社会经济地位对健康的影响。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随着社会经济的发展，人们越来越关注健康问题，社会心理因素对健康的影响逐渐受到重视。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研究社会心理因素与健康的关系，有助于制定有效的健康干预措施，提高人们的健康水平。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揭示社会心理因素对健康的影响机制，为制定健康政策提供理论依据。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通过研究社会经济地位与健康的关系，发现社会经济不平等对健康的影响，为减少健康不平等提供思路。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探讨不同社会文化背景下，社会心理因素对健康的影响是否存在差异，为跨文化研究提供参考。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国内学者在社会心理因素与健康领域开展了大量研究，涉及心理压力、社会支持、生活事件等多个方面，但研究方法和结论存在一定差异。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国外学者在该领域的研究更加深入和广泛，涉及社会学、心理学、医学等多个学科，形成了较为完善的理论体系和研究方法。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未来研究将更加注重跨学科合作，运用先进的研究方法和技术手段，深入探讨社会心理因素与健康的关系及其影响机制。同时，研究将更加注重实践应用，为制定有效的健康干预措施提供科学依据。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社会心理因素与健康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314" r="631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社会心理因素是指影响个体心理健康的社会和环境因素，包括社会支持、人际关系、生活事件、文化背景等。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根据不同的维度，社会心理因素可以分为客观社会因素（如社会经济地位、文化背景）和主观社会因素（如社会支持感、人际信任）。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社会心理因素的定义与分类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社会心理因素可以通过影响神经、内分泌和免疫系统等生理机制，进而影响个体的身体健康。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社会心理因素可以影响个体的认知、情绪和行为等心理过程，从而引发心理健康问题。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社会心理因素还可以影响个体的社会功能和社会适应，进而对个体的健康产生间接影响。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社会心理因素对健康的影响机制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抑郁症、焦虑症、社交恐惧症、适应障碍等。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提供心理支持、建立良好人际关系、调整认知方式、培养应对能力等。同时，针对具体的社会心理问题，还可以采取药物治疗、心理治疗等专业的干预措施。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常见社会心理问题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干预策略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常见社会心理问题及其干预策略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社会经济因素与健康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社会经济因素是指影响个体或群体健康的社会和经济条件，包括收入水平、教育程度、职业地位、社会保障等。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常用的衡量指标包括个人或家庭的收入、财富、教育水平、职业声望、就业状况、社会保障覆盖率等。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社会经济因素的定义与衡量指标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衡量指标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社会经济地位较高的人往往拥有更多的社会资源和支持网络，这些资源可以提供更好的医疗保健、教育和社会支持，从而有助于维护健康。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物质生活条件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社会经济因素通过影响人们的物质生活条件，如居住环境、饮食质量、卫生保健等，进而影响健康。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社会经济地位较高的人往往有更健康的生活方式，如合理饮食、规律运动、戒烟限酒等。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社会经济地位较低的人可能面临更大的心理压力，如失业、贫困、社会歧视等，这些压力可能对身心健康产生负面影响。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社会经济因素对健康的影响路径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https://d.book118.com/225042304342011110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2024-09-16T12:12:22.287</cp:lastPrinted>
  <dcterms:created xsi:type="dcterms:W3CDTF">2024-09-16T04:12:22Z</dcterms:created>
  <dcterms:modified xsi:type="dcterms:W3CDTF">2024-09-16T04:12:24Z</dcterms:modified>
</cp:coreProperties>
</file>