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30CDF-CE32-472B-A39C-BD549C82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9CE78-74DF-4AB5-B825-FF2C6E5A2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5F776-99DB-49C1-B0A1-4CFD46ED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421D2-4FE4-4DA2-9E0B-B92BC54B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0588E-DC35-4099-9621-95A9AE72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7B2A8-B184-461E-851D-D3ED5320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D78D0-9BC1-46DC-9A8E-E8C4C79D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79EA6-3A2A-4E02-A256-A592C37D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2FE6F-D7D3-4950-818D-4FEFFFBFE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1FA7A-03B7-4F6E-8590-263CBC56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DA162-DC51-4A4C-AD0E-1E69A7210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4234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三角恒等式的证明与运用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三角恒等式证明方法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三角恒等式在解题中应用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三角恒等式在物理中应用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三角恒等式在工程学中应用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三角恒等式是指在三角函数中，无论变量的值如何变化，等式两边始终保持相等的数学表达式。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三角恒等式具有周期性、奇偶性、可加性等基本性质，这些性质是证明和运用三角恒等式的基础。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定义及性质介绍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如sin^2(x) + cos^2(x) = 1，tan(x) = sin(x)/cos(x)等，这些恒等式是三角函数的基本关系式。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基本三角恒等式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如sin(x+y) = sin(x)cos(y) + cos(x)sin(y)，cos(x+y) = cos(x)cos(y) - sin(x)sin(y)等，这些恒等式描述了三角函数在和差角下的变换规律。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和差角公式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如sin(2x) = 2sin(x)cos(x)，cos(2x) = cos^2(x) - sin^2(x)等，这些恒等式描述了三角函数在倍角下的变换规律。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倍角公式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常见三角恒等式类型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三角恒等式重要性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三角恒等式是三角函数的重要性质，它们在三角函数的化简、求值、证明等方面具有广泛的应用。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三角恒等式也是解决三角方程、三角不等式等数学问题的重要工具，它们在数学、物理、工程等领域中发挥着重要作用。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掌握三角恒等式的基本概念和性质，对于提高数学思维能力、培养逻辑推理能力具有重要意义。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三角恒等式证明方法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通过三角函数的基本关系式，如正弦、余弦、正切之间的关系，进行恒等变换来证明三角恒等式。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利用三角函数的基本关系式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利用三角函数的和差公式，将复杂的三角函数表达式化简为简单的形式，从而证明三角恒等式。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应用三角函数的和差公式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通过倍角公式与半角公式，将三角函数的倍角或半角表达式转化为基本三角函数的形式，进而证明三角恒等式。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运用倍角公式与半角公式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代数法证明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通过单位圆上的三角函数线与单位圆性质的结合，证明三角恒等式。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利用单位圆的性质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利用三角形的边角关系，如正弦定理、余弦定理等，进行三角恒等式的证明。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应用三角形的边角关系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通过构造特定的几何图形，利用图形的性质来证明三角恒等式。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构造几何图形证明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几何法证明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复数法证明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利用复数的三角形式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将复数表示为三角形式，通过复数的运算性质来证明三角恒等式。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应用欧拉公式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利用欧拉公式将三角函数与复数指数函数联系起来，从而证明三角恒等式。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利用数学归纳法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对于某些具有递推关系的三角恒等式，可以采用数学归纳法进行证明。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应用微积分法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通过微积分的运算性质，如求导、积分等，来证明三角恒等式。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采用向量法证明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利用向量的运算性质，将三角恒等式转化为向量的等式进行证明。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其他证明方法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三角恒等式在解题中应用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求解特定角度的三角函数值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对于一些特定的角度（如30°、45°、60°等），可以利用三角恒等式直接求解其三角函数值。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求解非特殊角的三角函数值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对于非特殊角，可以通过构造直角三角形并应用三角恒等式来求解其三角函数值。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利用三角恒等式进行化简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通过应用三角恒等式，可以将复杂的三角函数表达式化简为更简单的形式，从而更容易求解函数值。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求解三角函数值问题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求解含有三角函数的方程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对于一些含有三角函数的方程，可以通过应用三角恒等式来消去三角函数项，从而转化为更容易求解的代数方程。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求解三角不等式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在解三角不等式时，也可以利用三角恒等式进行化简或变形，从而更容易找到不等式的解集。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利用三角恒等式解方程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在解三角方程时，可以利用三角恒等式将方程化简或变形，从而更容易找到方程的解。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求解三角方程问题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https://d.book118.com/225042343321011111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2024-09-17T20:52:09.496</cp:lastPrinted>
  <dcterms:created xsi:type="dcterms:W3CDTF">2024-09-17T12:52:09Z</dcterms:created>
  <dcterms:modified xsi:type="dcterms:W3CDTF">2024-09-17T12:52:11Z</dcterms:modified>
</cp:coreProperties>
</file>