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8002B-F179-477A-A0B9-A2BA3C36A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6FA94-0AD4-40CA-BA17-B3A27A3BE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CFCBD-7B7A-48D3-AB6A-B41DB0973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F8D1F-8F46-4855-B90A-AA3A771E7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F06D84-49A5-4B68-BAEC-2AFD36D5E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FE47B8-333F-41DF-900A-DFE07538D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6FE286-D9F8-4D1F-A397-51F9AAC6F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2BAAB-EC5E-40D3-B888-BD2EA9970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CFE1F-7304-47C0-9C38-C1E47EA96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4D764-AE78-4004-9FEF-82D97FD7F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0EEAC-4772-4E79-B376-CBFB8CA68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430243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提高转化率的网络营销渠道优化策略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转化率影响因素分析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网络营销渠道优化策略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数据分析与持续改进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81" b="1528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互联网普及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随着互联网技术的不断发展和普及，网络营销已成为企业获取客户、提升品牌知名度的重要手段。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网络营销领域的竞争日益激烈，企业需要不断优化营销策略以提高转化率。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消费者购买行为的变化，如更注重个性化、品质化等，要求企业在网络营销中更加精准地定位目标客户群体。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提高转化率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通过优化网络营销渠道，提高潜在客户的购买意愿和购买行为，从而提高企业的销售额和市场份额。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优化网络营销策略有助于提升企业在目标市场的知名度和美誉度，增强品牌影响力。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通过对网络营销渠道的精细管理和优化，企业可以降低不必要的营销支出，提高营销效率。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网络营销渠道是指通过互联网及其相关技术，实现企业与消费者之间信息传递、产品/服务销售、品牌建设等目标的途径和方式。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根据功能和特点，网络营销渠道可分为搜索引擎营销、社交媒体营销、电子邮件营销、内容营销、联盟营销等。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随着移动互联网的普及和大数据技术的应用，网络营销渠道正朝着移动化、智能化、个性化方向发展，同时跨渠道整合和全渠道营销也成为重要趋势。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网络营销渠道面临着消费者需求多样化、信息过载、数据安全和隐私保护等挑战。企业需要不断创新和优化营销策略，以适应市场变化和消费者需求。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转化率影响因素分析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深入了解目标用户群体特征，包括年龄、性别、地域、职业、兴趣等。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挖掘用户在购买过程中的核心需求和痛点，为产品优化提供依据。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用户路径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分析用户在网站或APP上的浏览路径，找出流失环节，优化用户体验。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用户行为研究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竞品优势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分析竞品在市场上的竞争优势，找出自身产品的不足之处。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竞品定位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了解竞品的目标用户群体、产品特点、市场策略等。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竞品营销手段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研究竞品的营销策略和手段，借鉴其成功经验，规避其失败教训。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明确自身产品的核心特点和优势，突出其与竞品的差异化。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深入了解目标市场的需求和趋势，确保产品符合市场需求。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根据市场需求和竞品分析，调整产品定位，提高产品的市场适应性。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产品定位与市场需求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网络营销渠道优化策略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https://d.book118.com/225043024322011034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2024-08-30T15:49:32.147</cp:lastPrinted>
  <dcterms:created xsi:type="dcterms:W3CDTF">2024-08-30T07:49:32Z</dcterms:created>
  <dcterms:modified xsi:type="dcterms:W3CDTF">2024-08-30T07:49:34Z</dcterms:modified>
</cp:coreProperties>
</file>