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DD613-B8C3-4B48-9D38-63CB20E52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DE50F6-230E-4093-96E1-64B74A5DC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339F0-5BF6-44EF-BB6B-879285B2E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4AEAD-DA33-470D-ACF5-B0E2CAF76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7A88F2-BDEE-4D6D-BC28-69CE08945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4B5B3A-9E34-4047-826E-F9BE35B05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A127E9-7B48-40B1-9B62-4253B83A4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EE231C-87D2-4826-8A3A-0E86E1DF7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176BD6-FFA6-49E2-AC69-9DC9F0A82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033B8-846E-4643-8BB9-44FA36E74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5176D-0FB8-488E-92F7-3C4773A94F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504420330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营销环境的机会和威胁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营销环境的机会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营销环境的威胁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企业应对策略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504" b="1550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主题概述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营销环境是一个复杂多变的环境，其中充满了机会和威胁。营销人员需要了解并分析这些机会和威胁，以便制定有效的营销策略。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机会是指营销环境中对企业有利的因素，如市场需求增长、科技进步等。威胁则是指对企业不利的因素，如竞争对手的强大、政策法规的变化等。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656" r="226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营销环境是企业制定营销策略的基础，只有深入了解营销环境，企业才能制定出符合市场需求的营销策略。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营销环境的变化可能给企业带来机会，也可能带来威胁。企业需要时刻关注营销环境的变化，以便及时抓住机会或应对威胁。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营销环境的重要性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营销环境的机会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企业可以通过识别市场增长机会，扩大市场份额，提高销售额。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随着经济的发展和消费者需求的增加，企业可以抓住市场增长机会，推出符合市场需求的产品或服务，扩大市场份额，提高销售额。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市场增长机会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企业可以通过开发新产品或服务，满足消费者未被满足的需求，创造新的市场机会。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企业可以通过市场调研，了解消费者的需求和偏好，开发出具有创新性和差异化的新产品或服务，满足消费者未被满足的需求，创造新的市场机会。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新产品或服务机会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企业可以通过观察和分析客户行为的变化，发现新的市场机会和营销策略。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随着社会和经济的发展，消费者的行为和偏好也在不断变化。企业可以通过观察和分析客户行为的变化，发现新的市场机会和营销策略，制定更加精准的营销计划。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客户行为变化带来的机会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企业可以利用技术进步带来的机会，提高生产效率、降低成本、优化产品或服务质量。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企业可以利用新技术提高生产效率、降低成本、优化产品或服务质量，提高企业的竞争力和市场份额。同时，新技术也可以为企业提供更多的数据和信息，帮助企业更好地了解市场需求和消费者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技术进步带来的机会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营销环境的威胁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竞争压力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随着市场的不断变化和竞争的加剧，企业面临着来自同行业的压力。竞争对手的营销策略、产品创新、价格战等都可能对企业的市场份额和利润造成威胁。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企业需要密切关注竞争对手的动态，制定有效的竞争策略，包括提升产品质量、创新营销手段、优化客户服务等，以保持竞争优势。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经济环境变化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经济环境的变化对企业的营销活动产生重大影响。经济增长时，消费者购买力增强，市场需求增加；经济衰退时，消费者购买力下降，市场需求减少。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企业需要关注宏观经济形势，根据经济环境的变化调整营销策略。在经济繁荣时期，加大市场拓展力度；在经济衰退时期，注重成本控制和客户关系维护。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经济环境变化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https://d.book118.com/225044203301011110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2024-09-16T04:23:43.973</cp:lastPrinted>
  <dcterms:created xsi:type="dcterms:W3CDTF">2024-09-15T20:23:43Z</dcterms:created>
  <dcterms:modified xsi:type="dcterms:W3CDTF">2024-09-15T20:23:46Z</dcterms:modified>
</cp:coreProperties>
</file>