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95D5D-D8EF-4ECD-A1A3-BB47E12C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857D0-58FE-4E45-B69C-7D9089993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CC57-32A3-49B2-B3D8-F8B15D7F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145E6-92AD-4688-8D47-B237730F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032E0-4D22-4218-B748-EC6D8677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C4C0A-784F-4551-B2D1-1F3862280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97A29-86AC-4A38-A1E6-8D98A7F79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54F8E-8DF3-4F63-865F-3797545A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F9692-26E1-40D3-8BEB-FFD3D1B49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5D801-7B19-4D64-BC03-972E327B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4B68E-A4D5-4FB8-8D40-9ACD3192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01103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元宇宙中的教育应用与伦理探究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元宇宙教育应用的领域与范围
 元宇宙教育应用的优势与劣势
 构建元宇宙教育应用需解决的关键技术
 伦理探究：元宇宙教育中的个人信息保护
 伦理探究：元宇宙教育中的知识产权保护
 伦理探究：元宇宙教育中的隐私与安全
 元宇宙教育应用与伦理探究的未来展望
 元宇宙教育应用的伦理建设与监管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元宇宙教育应用的领域与范围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元宇宙中的教育应用与伦理探究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元宇宙教育应用的领域与范围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虚拟教室和沉浸式学习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虚拟课堂：利用虚拟现实技术构建沉浸式虚拟教室，学生和教师可以在其中进行实时互动、交流和学习。</a:t>
            </a:r>
          </a:p>
          <a:p>
            <a:r>
              <a:t>2. 沉浸式学习：通过 VR 设备，学生能够置身于不同的学习环境中，更加直观地感受知识点，从而提高学习效率和兴趣。</a:t>
            </a:r>
          </a:p>
          <a:p>
            <a:r>
              <a:t>3. 交互性学习：元宇宙中的虚拟教室支持多用户同时在线，学生和教师可以自由地进行交流和互动，实现更加个性化和协作式的学习。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职业培训和技能提升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职业培训：元宇宙为职业培训提供了新的可能性，通过虚拟环境模拟真实的工作场景，学生可以进行沉浸式体验和练习，从而提高实际操作技能。</a:t>
            </a:r>
          </a:p>
          <a:p>
            <a:r>
              <a:t>2. 技能提升：元宇宙可以帮助人们掌握新的技能，如编程、设计、工程等，使他们能够在快速变化的劳动力市场中保持竞争力。</a:t>
            </a:r>
          </a:p>
          <a:p>
            <a:r>
              <a:t>3. 认证和评估：在元宇宙中，学生可以完成各种任务和挑战，获得认证和评估，以证明他们所掌握的技能和知识。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元宇宙教育应用的领域与范围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学习游戏化和趣味化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游戏化学习：将游戏元素融入学习过程中，让学习变得更加有趣和富有挑战性，从而提高学生的参与度和学习动力。</a:t>
            </a:r>
          </a:p>
          <a:p>
            <a:r>
              <a:t>2. 趣味化学习：利用 AR、VR 等技术，创建沉浸式和互动的学习体验，让学生在享受乐趣的同时掌握知识要点。</a:t>
            </a:r>
          </a:p>
          <a:p>
            <a:r>
              <a:t>3. 社交化学习：元宇宙中的虚拟环境提供了一个社交平台，学生可以与同学和老师进行互动和交流，从而获得更加丰富和全面的学习体验。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文化教育和遗产保护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文化教育： 利用 VR 和 AR 技术，学生可以参观虚拟博物馆、历史遗迹和文化景点，了解不同的文化历史和传统。</a:t>
            </a:r>
          </a:p>
          <a:p>
            <a:r>
              <a:t>2. 遗产保护： 元宇宙中可以创建虚拟的文化遗产库，让世界各地的人们能够访问和欣赏珍贵的文物和艺术品。</a:t>
            </a:r>
          </a:p>
          <a:p>
            <a:r>
              <a:t>3. 文化交流： 元宇宙为不同文化背景的人们提供了一个交流和互动的平台，帮助他们了解和欣赏彼此的文化，增进跨文化理解。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元宇宙教育应用的领域与范围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科学教育和探索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科学教育： 利用 VR 和 AR 技术，学生可以进行沉浸式的科学实验和探索，更加直观地理解科学原理和现象。</a:t>
            </a:r>
          </a:p>
          <a:p>
            <a:r>
              <a:t>2. 太空探索： 元宇宙中可以创建虚拟的太空环境，让学生进行太空探索和研究，了解宇宙的奥秘和知识。</a:t>
            </a:r>
          </a:p>
          <a:p>
            <a:r>
              <a:t>3. 自然科学： 元宇宙中的虚拟环境提供了一个平台，让学生可以观察和学习不同的自然现象，如气候变化、生物多样性等。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语言学习和国际交流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语言学习： 元宇宙中可以构建虚拟的语言学习环境，帮助学生学习不同的语言，并进行沉浸式的语言实践。</a:t>
            </a:r>
          </a:p>
          <a:p>
            <a:r>
              <a:t>2. 国际交流： 元宇宙为不同国家和文化背景的人们提供了一个交流和互动的平台，帮助他们学习彼此的语言和文化，增进国际理解。</a:t>
            </a:r>
          </a:p>
          <a:p>
            <a:r>
              <a:t>3. 文化交流： 元宇宙中的虚拟环境提供了一个平台，让学生可以接触和体验不同的文化，从而了解和欣赏不同的文化传统和习俗。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元宇宙教育应用的优势与劣势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元宇宙中的教育应用与伦理探究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元宇宙教育应用的优势与劣势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虚拟学习场景的多样性：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元宇宙提供了丰富多样的虚拟学习场景，能够满足不同学科、不同层次的教学需求。</a:t>
            </a:r>
          </a:p>
          <a:p>
            <a:r>
              <a:t>2. 元宇宙中的虚拟学习场景可以高度仿真现实世界，让学生身临其境地学习，增强学习的真实感和趣味性。</a:t>
            </a:r>
          </a:p>
          <a:p>
            <a:r>
              <a:t>3. 元宇宙中的虚拟学习场景可以不受时间和空间的限制，学生可以随时随地进行学习。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沉浸式学习体验：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元宇宙中的虚拟学习场景能够提供沉浸式的学习体验，让学生能够更加专注于学习，提高学习效率。</a:t>
            </a:r>
          </a:p>
          <a:p>
            <a:r>
              <a:t>2. 元宇宙中的虚拟学习场景可以提供多感官的学习体验，让学生能够通过视觉、听觉、触觉等多种感官进行学习，加深对知识的理解。</a:t>
            </a:r>
          </a:p>
          <a:p>
            <a:r>
              <a:t>3. 元宇宙中的虚拟学习场景可以提供互动式的学习体验，让学生能够与其他同学和老师进行实时互动，增强学习的协作性。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元宇宙教育应用的优势与劣势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跨学科学习：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元宇宙中的虚拟学习场景可以支持跨学科学习，让学生能够打破学科界限，从不同的学科视角来学习同一问题。</a:t>
            </a:r>
          </a:p>
          <a:p>
            <a:r>
              <a:t>2. 元宇宙中的虚拟学习场景可以提供跨学科学习的资源，让学生能够轻松获取不同学科的知识，拓宽自己的知识面。</a:t>
            </a:r>
          </a:p>
          <a:p>
            <a:r>
              <a:t>3. 元宇宙中的虚拟学习场景可以提供跨学科学习的平台，让学生们可以与不同学科的老师和同学进行互动，加深对不同学科的理解。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个性化学习：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元宇宙中的虚拟学习场景可以提供个性化的学习体验，让学生能够根据自己的学习节奏和特点进行学习。</a:t>
            </a:r>
          </a:p>
          <a:p>
            <a:r>
              <a:t>2. 元宇宙中的虚拟学习场景可以为学生提供个性化的学习资源，让学生能够根据自己的兴趣和需求选择学习内容。</a:t>
            </a:r>
          </a:p>
          <a:p>
            <a:r>
              <a:t>3. 元宇宙中的虚拟学习场景可以提供个性化的学习评估，让学生能够及时了解自己的学习进度和学习效果。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元宇宙教育应用的优势与劣势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社交与协作：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元宇宙中的虚拟学习场景能够促进社交和协作，让学生们能够在虚拟世界中进行交流和合作，培养他们的社交能力和协作能力。</a:t>
            </a:r>
          </a:p>
          <a:p>
            <a:r>
              <a:t>2. 元宇宙中的虚拟学习场景能够提供社交和协作的平台，让学生们能够与其他同学和老师进行实时互动，增进彼此之间的了解和友谊。</a:t>
            </a:r>
          </a:p>
          <a:p>
            <a:r>
              <a:t>3. 元宇宙中的虚拟学习场景能够提供社交和协作的资源，让学生们能够在虚拟世界中分享自己的想法和经验，共同完成学习任务。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数字素养培养：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元宇宙中的虚拟学习场景能够帮助学生培养数字素养，让他们能够熟练地使用数字技术进行学习和交流。</a:t>
            </a:r>
          </a:p>
          <a:p>
            <a:r>
              <a:t>2. 元宇宙中的虚拟学习场景能够为学生提供数字素养培养的资源，让学生们能够学习到数字技术的基础知识和应用技能。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构建元宇宙教育应用需解决的关键技术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元宇宙中的教育应用与伦理探究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构建元宇宙教育应用需解决的关键技术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技术需求：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实时交互和沉浸式体验：元宇宙教育应用要求实时交互和沉浸式体验，以实现逼真的学习环境。这需要高带宽的网络连接、低延迟的计算和渲染技术、以及支持头部跟踪、手势识别等功能的设备。</a:t>
            </a:r>
          </a:p>
          <a:p>
            <a:r>
              <a:t>2. 逼真内容创建：元宇宙教育应用中的内容需要逼真且具有吸引力，以吸引学生并让他们沉浸在学习环境中。这意味着需要开发高效的内容创建工具、支持各种媒体格式、以及提供真实的物理模拟。</a:t>
            </a:r>
          </a:p>
          <a:p>
            <a:r>
              <a:t>3. 师生协作和沟通：元宇宙教育应用需要支持师生之间的协作和沟通。这需要开发支持多人同时在线、支持语音和文本聊天、以及支持虚拟白板、3D模型等协作工具。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构建元宇宙教育应用需解决的关键技术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数据融合与分析：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数据采集与存储：元宇宙教育应用需要融合来自学生、设备、课程等多方面的海量数据。这意味着需要开发高效的数据采集工具、支持数据存储和管理，以及提供足够的数据存储空间。</a:t>
            </a:r>
          </a:p>
          <a:p>
            <a:r>
              <a:t>2. 数据清洗与预处理：元宇宙教育应用需要对采集到的数据进行清洗和预处理，以去除噪声和冗余信息，以便更好地进行数据分析和建模。这意味着需要开发智能的数据清洗工具、支持数据去重、缺省值填充等预处理操作，以及提供强大的计算资源用于数据预处理。</a:t>
            </a:r>
          </a:p>
          <a:p>
            <a:r>
              <a:t>3. 数据分析与建模：元宇宙教育应用需要对学生学习数据进行分析和建模，以便更好地理解学生学习过程、预测学生学习成果、以及提供个性化的学习建议。这意味着需要开发各种数据分析和建模算法、支持机器学习和深度学习技术、以及提供强大的计算资源用于数据分析和建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构建元宇宙教育应用需解决的关键技术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安全与隐私：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数据安全与隐私保护：元宇宙教育应用处理大量个人信息，需要确保数据安全与隐私。这意味着需要开发安全的数据加密技术、支持身份认证和授权、以及建立完善的数据安全管理体系。</a:t>
            </a:r>
          </a:p>
          <a:p>
            <a:r>
              <a:t>2. 网络安全与威胁应对：元宇宙教育应用需要面临网络攻击的威胁，需要确保网络安全。这意味着需要开发安全的数据传输技术、支持防火墙和入侵检测系统、以及建立完善的网络安全管理体系。</a:t>
            </a:r>
          </a:p>
          <a:p>
            <a:r>
              <a:t>3. 心理健康与伦理问题：元宇宙教育应用可能对学生的心理健康产生影响，需要采取措施保护学生。这意味着需要开发心理健康干预技术、支持学生情绪监测和疏导、以及建立完善的伦理道德规范。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软硬件兼容性：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硬件兼容性：元宇宙教育应用需要支持各种硬件设备，以满足不同用户的需求。这意味着需要开发跨平台的应用软件、支持不同的输入设备、以及确保应用软件在不同硬件设备上的稳定运行。</a:t>
            </a:r>
          </a:p>
          <a:p>
            <a:r>
              <a:t>2. 软件兼容性：元宇宙教育应用需要与其他教育软件和平台兼容，以实现学习资源和数据的共享。这意味着需要开发开放的应用接口、支持不同软件平台的集成、以及确保应用软件与其他教育软件和平台的无缝衔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构建元宇宙教育应用需解决的关键技术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教学设计与实施：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教学内容与元宇宙环境整合：元宇宙教育应用需要将教学内容与元宇宙环境有机整合，以实现更有效的学习体验。这意味着需要设计适合元宇宙环境的教学内容、开发元宇宙环境中的教学活动、以及提供教学资源和工具来支持元宇宙环境中的教学。</a:t>
            </a:r>
          </a:p>
          <a:p>
            <a:r>
              <a:t>2. 师资培训与发展：元宇宙教育应用对教师提出了新的要求，需要教师掌握元宇宙环境中的教学技能和方法。这意味着需要开展元宇宙教育应用的师资培训、开发元宇宙教育应用的教学资源和工具、以及建立元宇宙教育应用的师资发展机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教育评价与反馈：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学习效果评估：元宇宙教育应用需要评估学生的学习效果，以了解学生的学习进展和改进教学方法。这意味着需要开发元宇宙教育应用的学习效果评估方法和工具、支持学生学习过程数据的采集和分析、以及提供学生学习效果评估的结果和反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https://d.book118.com/225101103210011104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元宇宙教育应用的领域与范围</vt:lpstr>
      <vt:lpstr> 元宇宙教育应用的领域与范围</vt:lpstr>
      <vt:lpstr> 元宇宙教育应用的领域与范围</vt:lpstr>
      <vt:lpstr> 元宇宙教育应用的领域与范围</vt:lpstr>
      <vt:lpstr> 元宇宙教育应用的优势与劣势</vt:lpstr>
      <vt:lpstr>#. 元宇宙教育应用的优势与劣势</vt:lpstr>
      <vt:lpstr>#. 元宇宙教育应用的优势与劣势</vt:lpstr>
      <vt:lpstr>#. 元宇宙教育应用的优势与劣势</vt:lpstr>
      <vt:lpstr> 构建元宇宙教育应用需解决的关键技术</vt:lpstr>
      <vt:lpstr>#. 构建元宇宙教育应用需解决的关键技术</vt:lpstr>
      <vt:lpstr>#. 构建元宇宙教育应用需解决的关键技术</vt:lpstr>
      <vt:lpstr>#. 构建元宇宙教育应用需解决的关键技术</vt:lpstr>
      <vt:lpstr>#. 构建元宇宙教育应用需解决的关键技术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2024-09-14T07:54:39.032</cp:lastPrinted>
  <dcterms:created xsi:type="dcterms:W3CDTF">2024-09-13T23:54:39Z</dcterms:created>
  <dcterms:modified xsi:type="dcterms:W3CDTF">2024-09-13T23:54:41Z</dcterms:modified>
</cp:coreProperties>
</file>