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0C2C9C-344F-45B8-BB1C-83CC429E5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7E67A-F96F-43D2-A61A-1998E6C38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356FF8-B2EF-4D66-AA6E-4582498D7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0E2010-0C68-4D78-932C-7766475FA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1F9A30-4A27-4894-BDE1-EA11BCEA2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6DE34C-D2F6-4C1C-A148-0C13F78F9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52F2BA-ABA5-46CB-A79F-11341E678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8DB74D-BB81-4BCB-92CF-0E52AA0EC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8D493-2BC1-4A00-9C82-8A861EA85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D8B40-7904-4714-B21F-E1B8926D4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9F6C1-D6F9-4073-B63A-CFC807027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10124101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温泉酒店消防安全培训课件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温泉酒店火灾危险性分析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温泉酒店消防设施与器材介绍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员工消防安全职责与操作规范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温泉酒店火灾应急预案与演练实施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38" r="314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根据燃烧物的性质，火灾可分为A、B、C、D四类，分别对应固体物质火灾、液体或可熔化的固体物质火灾、气体火灾和金属火灾。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50" b="23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可燃物、助燃物（通常是氧气）和着火源是燃烧的三个基本要素，缺一不可。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灭火就是破坏燃烧条件使燃烧反应终止的过程。其基本原理归纳为以下四个方面：冷却、窒息、隔离和化学抑制。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燃烧三要素及灭火原理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燃烧三要素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417" r="214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电器短路、煤气泄漏、燃烧物品不当处理等都是常见的火灾原因。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常见火灾原因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定期检查电器线路、煤气管道等设备；正确使用和处理易燃物品；加强火源管理，严禁乱丢烟蒂等。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常见火灾原因及预防措施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https://d.book118.com/225101241014011043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2024-09-04T15:48:14.928</cp:lastPrinted>
  <dcterms:created xsi:type="dcterms:W3CDTF">2024-09-04T07:48:14Z</dcterms:created>
  <dcterms:modified xsi:type="dcterms:W3CDTF">2024-09-04T07:48:16Z</dcterms:modified>
</cp:coreProperties>
</file>