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E157-426C-4EDE-9AA9-D709B1BE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ECB21-8E44-48B3-AB55-C967A5E3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528BE-8E59-4983-A0DB-E79B56BC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098E6-9778-4152-93D7-910100B1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2DC37-5B43-4570-89BE-11C427574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DE9C6-9BF3-4FB9-BFC7-E1221402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4A1DE-BD02-419A-8BEF-C2924C3B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AC16B-E4B1-45D5-8843-1E7B70DC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2355C-90AB-48C0-94F5-E279A363C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7E802-BE42-4CCE-B832-C07F67650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44FB-A615-4EDE-8674-4F4F8AB34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0201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护理礼仪动作讲解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治疗护理礼仪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出入院护理礼仪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07" b="1610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06" b="1710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护理礼仪是护理工作的重要组成部分，是提高护理服务质量的重要保障。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护理礼仪是指护理人员在工作中应当遵循的一系列行为规范和准则，包括语言、举止、态度等方面的要求。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86" b="1768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22" b="1702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良好的护理礼仪能够让患者感受到护理人员的专业性和关爱，增强患者的信任感和满意度。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护理礼仪是护理人员形象的重要组成部分，良好的护理礼仪能够提升护理人员在公众心目中的形象。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良好的护理礼仪能够促进护理人员与患者之间的沟通，有助于建立良好的医患关系。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尊重患者的权利和尊严，关注患者的需求和感受。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遵守职业道德和法律法规，维护患者的利益。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以热情、周到的态度对待患者，积极为患者解决问题。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严谨细致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对待工作要认真负责，关注细节，确保患者安全。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护理人员应主动迎接患者，面带微笑，眼神亲切。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询问患者的需求，耐心倾听，并给予回应。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根据患者的需求，合理安排护理计划和时间。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避免使用命令式语言，注意保护患者隐私。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92" b="419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护理人员应主动向患者问好，语气亲切、热情。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护理人员应向患者做简短的自我介绍，包括姓名、职务等。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自我介绍时，应保持微笑，让患者感受到护理人员的友好和关注。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问候与自我介绍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20" r="6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引导与送别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护理人员应主动引导患者到达目的地，如病房、检查室等。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护理人员应将患者送至门口，道别并目送患者离开。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引导过程中，护理人员应保持微笑，注意礼貌用语的使用。送别时，应关注患者的情绪变化，给予适当的关心和安慰。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治疗护理礼仪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https://d.book118.com/225102012020011121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2024-09-23T21:55:33.657</cp:lastPrinted>
  <dcterms:created xsi:type="dcterms:W3CDTF">2024-09-23T13:55:33Z</dcterms:created>
  <dcterms:modified xsi:type="dcterms:W3CDTF">2024-09-23T13:55:35Z</dcterms:modified>
</cp:coreProperties>
</file>