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1A18E-496E-4BF3-B963-06632D04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5A3EE-E96D-46DF-BBAB-DC2FEFC97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4CA4F-0AEC-4E56-943D-3A713D1B5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BD427-F88C-4278-8E2C-1C31EBCBD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6C1BB-E8E5-4EFC-A014-2FB05ACD5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3A28B-9698-4482-BD8E-ADF34583C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B2EDE-5FEC-43A0-A4E6-A5DC7CD46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56379-861D-4ADE-BB36-3E8233AD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923E0-8812-4023-902E-1BD8EEE30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7A647-414C-4B66-B3C9-E96BFE443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C578A-9638-4EE6-A6E5-28EEE96C7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0332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妇产科护理查房病例汇报ppt课件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年龄：32岁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住院号：12345678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床号：308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科室：妇产科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孕38周，阴道不规则流血伴腹痛2天。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平素月经规律，停经40天，尿妊娠试验阳性，诊断为早孕。孕早期无病毒感染史，无药物及放射线接触史。孕中期开始出现妊娠期糖尿病，饮食控制后血糖控制良好。孕晚期出现妊娠期高血压，血压波动在140/90mmHg左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体温36.8℃，脉搏80次/分，呼吸18次/分，血压130/85mmHg。心肺听诊无异常。腹部膨隆，宫高32cm，腹围95cm，胎位LOA，胎心音140次/分。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护理问题1：胎儿宫内窘迫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护理措施：监测胎心音，遵医嘱吸氧，左侧卧位休息，遵医嘱给予低流量吸氧，定时记录胎动次数。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护理问题2：妊娠期高血压疾病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护理措施：定时记录患者血压情况，评估患者情况，遵医嘱给予降压药物治疗，指导患者左侧卧位休息，避免疲劳和情绪激动。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护理问题3：焦虑和恐惧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护理措施：与患者沟通，了解其心理状态，给予心理疏导和安慰，向患者及家属介绍病情和治疗方案，增加其对病情的了解和信任感。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护理问题与护理措施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产科常见疾病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包括妇科炎症、月经不调、子宫肌瘤、卵巢囊肿等，针对不同疾病需要采取相应的护理措施，如保持会阴部清洁、合理饮食、适当运动等。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包括妊娠期高血压、妊娠期糖尿病、产后出血等，护理时需密切监测孕妇的生命体征，及时发现并处理并发症。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妇产科常见疾病及护理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孕期营养与饮食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孕妇需要摄入充足的营养素以满足胎儿的生长发育需求，同时需避免过度饮食和营养不良。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孕期运动与锻炼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适当的运动有助于孕妇控制体重、增强体质，对分娩和产后恢复也有帮助。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产前检查与监测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定期进行产前检查可以及时发现并处理孕期并发症，确保母婴安全。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孕期护理与保健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注意保暖、保持皮肤清洁干燥、定期更换尿布等，同时需密切观察新生儿的生命体征和睡眠情况。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提倡母乳喂养，注意正确的哺乳姿势和按需哺乳，同时需关注新生儿的饱腹感和消化情况。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新生儿护理与喂养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https://d.book118.com/225103322032011040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2024-08-31T01:25:43.901</cp:lastPrinted>
  <dcterms:created xsi:type="dcterms:W3CDTF">2024-08-30T17:25:43Z</dcterms:created>
  <dcterms:modified xsi:type="dcterms:W3CDTF">2024-08-30T17:25:45Z</dcterms:modified>
</cp:coreProperties>
</file>