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14C48-558F-41EB-896E-D1DA58B08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FB8B6-95C4-4F2A-9D38-5B8C69CC4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312B4C-7CE0-4D50-8CEC-BE4006627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33FB4F-B537-46F8-ADA8-3F83E24B83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4F43B5-8F4A-4D43-BA6F-E123855796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116710-A1E2-41C2-AE0A-0478AB3A6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21F146-AEA3-453F-8118-23E3D2025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F4C51E-F4ED-49CA-B184-9DA655802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FC979B-C54E-431C-8FB2-6C9FCF0348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4F9DB-E7CC-4612-858A-7CEB8BA17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A928A2-917A-4EB2-9A73-AE7A89962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5104243121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预防艾滋病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艾滋病的社区宣传与教育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艾滋病的医疗与治疗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艾滋病的未来展望与挑战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艾滋病的基本知识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2500" r="12500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67" r="16667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6667" r="16667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艾滋病是一种由人类免疫缺陷病毒（HIV）引起的传染病，主要攻击人体免疫系统，导致身体虚弱，容易感染各种疾病。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艾滋病具有长期潜伏性，感染后可能多年无症状。病毒携带者即使没有症状，也具有传染性。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艾滋病的预防措施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100" b="26100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rgbClr val="404040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避免与多个性伴侣发生性关系，特别是未知健康状况的伴侣。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艾滋病的预防措施 避免高风险行为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艾滋病的社区宣传与教育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42" r="1254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42" r="1254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艾滋病是一种严重的传染病，其传播途径包括性接触、血液传播和母婴传播。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艾滋病对个人、家庭和社会都会造成巨大的负担，预防和控制艾滋病是每个人的责任。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公众应该了解艾滋病的传播方式和预防措施，提高自我保护意识。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提高公众对艾滋病的认识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提倡健康的性观念，尊重自己和他人，避免不安全的性行为。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使用安全套是预防性传播艾滋病的有效方法，正确使用安全套可以降低感染风险。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宣传安全性行为的重要性，鼓励人们了解性伴侣的健康状况，避免与感染者发生性关系。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宣传正确的性观念和性行为方式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https://d.book118.com/225104243121011112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2024-09-18T16:04:13.051</cp:lastPrinted>
  <dcterms:created xsi:type="dcterms:W3CDTF">2024-09-18T08:04:13Z</dcterms:created>
  <dcterms:modified xsi:type="dcterms:W3CDTF">2024-09-18T08:04:14Z</dcterms:modified>
</cp:coreProperties>
</file>