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0544D-3081-4F9D-B9D5-78E093AB3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9D0F0-18F7-4727-920F-AD33218EB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FEE01-DF32-4E1A-8CEE-37A757081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EEEA0-C5D9-4BF4-AD39-BFB856EAA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35270-8202-4CDB-80D4-7BD8AA20C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7A13B-E6CD-4AB1-83D7-AF16622D8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612C7-3F83-4374-BD2F-5ECBF5563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94F75-AC41-4DB6-B9D7-045FA0638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0985A-EAD8-4C3E-812C-34EF633C0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74117-C314-4E16-A3E3-0CCB1E8A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A73B0-86D7-4261-9229-609BB8094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10343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财务年度报告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经营成果与业绩分析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投资活动与筹资安排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税务筹划与合规性管理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前景展望与战略规划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公司基本情况介绍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公司名称、注册地址、法定代表人、经营范围等基本信息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公司的历史沿革、组织架构、主要业务及市场地位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公司的股东结构、治理结构及管理层情况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42" r="17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本年度的总收入、总成本、税前利润、净利润等关键财务指标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与上一年度相比的收入和利润变化情况，分析变化原因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各业务板块的收入和利润贡献情况，识别核心业务和增长点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年度收入与利润总览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关注重要资产和负债的变化情况，如固定资产、无形资产、长期负债等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报告期末的总资产、总负债、所有者权益等资产负债表主要项目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分析资产负债结构，评估公司的偿债能力和财务风险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资产负债状况分析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经营活动、投资活动、筹资活动的现金流量情况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分析现金流量的来源和运用，评估公司的现金生成能力和现金管理水平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结合资产负债表和利润表，分析公司的盈利质量和现金流风险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现金流量表解读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经营成果与业绩分析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实现销售额的稳步增长，客户数量和满意度均有提升。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提高生产效率，降低次品率，有效控制了成本。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成功推出新产品，并获得多项专利，增强了公司竞争力。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各部门经营成果展示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项目进展顺利，已按计划完成关键节点，预计收益良好。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重大项目A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项目遇到一些技术难题，正在积极解决中，收益评估暂不明确。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重大项目B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重大项目进展及收益评估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成本费用控制情况回顾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通过与供应商谈判，降低了采购成本。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优化人员结构，提高员工效率，降低了人力成本。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严格控制各项费用支出，降低了管理成本。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8" r="22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销售额稳步增长，新产品成功推出并获得市场认可。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部分项目进展缓慢，成本控制仍需加强。针对不足之处，公司将采取相应措施加以改进。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业绩亮点与不足之处剖析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不足之处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业绩亮点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投资活动与筹资安排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投资项目介绍及收益预期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投资项目概述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详细说明本年度内公司进行的各项投资活动，包括投资领域、投资目的、投资规模等。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收益预期分析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根据市场趋势、项目前景等因素，对投资项目的未来收益进行合理预测，并说明收益预测的依据和假设条件。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筹资渠道介绍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阐述公司在本年度内采用的筹资渠道，如银行贷款、股权融资、债券发行等。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筹资方式比较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分析各种筹资方式的优缺点，并结合公司实际情况选择最合适的筹资方式。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筹资成本分析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详细比较不同筹资渠道的成本，包括利率、手续费等，为公司选择最低成本的筹资方式提供依据。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筹资渠道、方式和成本比较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阐述公司在投资活动和筹资过程中采取的风险防范措施，如风险评估、风险预警、风险分散等。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对风险防范措施的实施效果进行评估，分析措施的有效性及存在的问题，并提出改进建议。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风险防范措施及实施效果评估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https://d.book118.com/225110343042011123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2024-09-26T23:36:08.661</cp:lastPrinted>
  <dcterms:created xsi:type="dcterms:W3CDTF">2024-09-26T15:36:08Z</dcterms:created>
  <dcterms:modified xsi:type="dcterms:W3CDTF">2024-09-26T15:36:10Z</dcterms:modified>
</cp:coreProperties>
</file>