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7D1375-3672-436A-92A7-5833AD7FF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16B8B1-CCB9-49D5-AA79-F5660B586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5D0211-4A9E-4E67-8611-55B95614B6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E23739-9D94-445C-978B-7BB5B33A25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E541B8-2D5D-4D27-A821-DF5A7EF3D4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9E0266-4F0C-4764-A305-1BBB47F154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63DE9A-4C94-480C-9D19-DBD447C5B3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F3A2D8-E76C-4E60-970F-B70B32C07D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27E386-4691-4BF4-8371-7204504A83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98445D-0C16-4A69-8F30-EC0031EDC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BB2DBF-A468-4B58-A600-C50A422CA1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11104331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建立完善的安全操作流程</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安全操作流程的核心要素</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安全操作流程的建立步骤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安全操作流程的实施与监控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安全操作流程的评估与改进</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安全操作流程的未来展望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公司对外需要展示其专业性和责任感，而安全操作流程的完善和执行正是公司专业性和责任感的重要体现。</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维护公司声誉</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建立完善的安全操作流程旨在确保员工在工作过程中能够遵守安全规定，正确使用工具和设备，从而避免或减少工作场所事故的发生，保障员工的人身安全。</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保障员工安全</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通过规范的操作流程，员工可以更加高效地完成工作任务，减少不必要的操作和浪费，提高工作效率。</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提高工作效率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安全操作流程的重要性</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预防事故：安全操作流程是预防工作场所事故的第一道防线。通过明确的规定和操作步骤，员工可以了解潜在的危险源并采取相应的防护措施，从而避免事故的发生。</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保障员工健康：安全操作流程不仅关注员工的人身安全，也关注员工的健康。例如，对于某些可能产生有害物质的作业，安全操作流程会要求员工佩戴防护用品、定期接受健康检查等，以确保员工的健康不受损害。</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提升企业形象：一个重视安全、严格遵守安全操作流程的企业，能够在客户和合作伙伴中树立良好的形象。这不仅有利于企业的长期发展，也有助于吸引和留住优秀的员工。</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应对法规要求：许多国家和地区都有关于工作场所安全的法规要求。建立完善的安全操作流程可以帮助企业满足这些法规要求，避免因违反法规而导致的罚款、停业等严重后果。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安全操作流程的核心要素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375" r="15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政策更新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随着企业发展和外部环境变化，定期更新安全政策，确保其适应性和有效性。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政策内容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明确企业安全政策，包括信息安全、物理安全、员工行为安全等方面的规定。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政策宣传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通过企业内部宣传、培训等方式，确保所有员工了解并遵守安全政策。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明确的安全政策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流程设计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针对企业各项业务和操作，设计清晰、简洁的操作流程，明确每个步骤的责任人和执行标准。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流程培训</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对员工进行安全操作流程培训，确保他们熟练掌握并遵循规定流程。</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流程优化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根据实际操作情况和员工反馈，不断优化安全操作流程，提高工作效率和安全性。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清晰的操作流程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报告渠道</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设立专门的安全报告渠道，鼓励员工积极上报安全问题或可疑行为。</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应急响应</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制定详细的安全应急响应计划，明确不同安全事件的处置流程和责任人，确保在发生安全事件时能够迅速响应并妥善处理。</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监控措施</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建立全面的监控体系，包括日志分析、入侵检测、异常行为监控等，确保及时发现潜在的安全威胁。</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有效的监控和报告机制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安全操作流程的建立步骤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识别潜在的安全风险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风险识别</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通过对工作环境、设备、工作流程等进行全面分析，识别出可能存在的安全风险。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风险评估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对识别出的风险进行评估，确定其可能性和严重程度，以便优先处理高风险项。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根据风险评估结果，设计相应的安全操作流程，明确操作步骤、注意事项和应急措施。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流程设计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将安全操作流程标准化，确保所有员工都能按照统一的标准进行操作。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标准化操作</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制定相应的安全操作流程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安全培训</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对员工进行定期的安全培训，让他们了解安全操作流程和相关安全知识。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安全意识提升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通过宣传、教育等方式提高员工的安全意识，让他们认识到安全的重要性，并自觉遵守安全规定。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培训员工并提高他们的安全意识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https://d.book118.com/225111043310011042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2024-09-04T06:17:14.696</cp:lastPrinted>
  <dcterms:created xsi:type="dcterms:W3CDTF">2024-09-03T22:17:14Z</dcterms:created>
  <dcterms:modified xsi:type="dcterms:W3CDTF">2024-09-03T22:17:16Z</dcterms:modified>
</cp:coreProperties>
</file>