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35ABC-543C-4D34-88C5-96F26B53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C0A42-2D2F-4AED-9C0C-49CA6CC54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C616F-C432-4E65-8C7E-E7321187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A1039-1C6A-4B1C-85B1-270F4E8CA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4EF24E-32E8-4C1F-AAB4-A9545D896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5CB28-BEA4-41AA-8B14-8296DD9B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A13B46-FA3C-49F5-8ADE-84DEA18CA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2A004-B1BB-4483-A0D4-2DC2469B2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0E20E-35DB-498E-A9BA-98E7D5867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9F9A6-9803-4757-BA63-3EC2927E3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A9D78-E1E1-426E-A95B-36269E9E9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11223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护理联络员工作建议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确保患者能够及时、准确地获取护理服务的相关信息和问题解答。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建立和维护与患者的沟通渠道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根据患者的需求，协调护理服务资源，确保患者得到及时、有效的护理服务。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协调护理服务资源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对护理服务过程进行监控，及时发现和解决护理服务质量问题，提高患者满意度。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监控护理服务质量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收集患者和医护人员的意见和建议，参与护理服务的改进和创新。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参与护理服务改进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护理联络员职责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优化护理服务资源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促进医护团队合作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护理联络员工作目标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通过有效的沟通和协调，提高患者对护理服务的满意度。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通过监控和改进，提高护理服务的质量和效率。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合理利用和分配护理服务资源，确保资源的有效利用。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加强与医护人员的沟通和协作，促进团队合作和整体服务水平的提升。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47" r="1664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能够与患者和医护人员进行有效的沟通和协调。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良好的沟通协调能力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对待工作认真负责，严格遵守工作流程和规范。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能够灵活应对各种紧急情况和突发事件。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不断学习和掌握新的护理服务理念和技术，提高自身专业水平。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持续学习意识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护理联络员工作要求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护理联络员通过优化服务流程，提高服务质量，有效提升了患者的满意度。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护理联络员积极收集患者反馈，及时调整服务策略，以满足患者的需求和期望。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护理联络员具备良好的沟通技巧，能够与患者建立良好的信任关系，提高患者满意度。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护理联络员通过对护理流程的持续改进，提高了护理质量和效率。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护理联络员关注护理安全，采取有效措施预防和减少护理差错和事故的发生。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护理联络员定期对护理效果进行评估，及时发现问题并采取措施进行改进。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护理联络员在团队中发挥桥梁作用，促进医护人员之间的沟通和协作。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护理联络员准确、及时地传递患者信息和护理指令，确保团队工作的顺利进行。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护理联络员积极参与团队建设活动，提高团队凝聚力和工作效率。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培训与教育成果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护理联络员制定并实施培训计划，提高医护人员的专业知识和技能。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护理联络员组织开展各种教育活动，如讲座、研讨会等，促进医护人员之间的交流和学习。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护理联络员对培训和教育成果进行评估，不断优化培训计划和教育活动。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https://d.book118.com/225111223322011100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2024-09-08T21:59:58.677</cp:lastPrinted>
  <dcterms:created xsi:type="dcterms:W3CDTF">2024-09-08T13:59:58Z</dcterms:created>
  <dcterms:modified xsi:type="dcterms:W3CDTF">2024-09-08T14:00:00Z</dcterms:modified>
</cp:coreProperties>
</file>