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0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1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F7DDD-572E-45B5-9D04-3E9C29A2C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8479F-2648-48AE-B263-9D38DDC28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07D83-C22B-486E-8C40-E44D41BC7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183E9-0A66-4B89-8CDF-A89381F0E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11BFE8-9490-4C31-B590-98123A643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A2247E-2441-4E6D-9628-F02CB707D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1C15E7-D2FF-42FA-80D6-2AA3EF004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30FFA7-8734-4DFC-AF6F-3B8381986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70F503-3C4B-47EE-8FA0-07053ECD9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3716B-13F7-41C4-96D3-6E59D6A38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3498C-2FCA-4079-A8E9-0D1CEFC94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112134244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从业人员卫生管制度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从业人员卫生管理制度概述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从业人员卫生管理规定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从业人员卫生管理实施与监督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417" r="14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从业人员卫生管理是指对从事食品、餐饮、公共场所等行业的从业人员进行健康检查、卫生培训和卫生监督的一系列措施，以确保从业人员身体健康，防止疾病传播，保障消费者健康权益。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从业人员卫生管理制度是公共卫生领域的重要组成部分，对于预防和控制传染病传播、保障人民群众健康具有重要意义。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https://d.book118.com/225112134244011123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2024-09-27T15:58:30.268</cp:lastPrinted>
  <dcterms:created xsi:type="dcterms:W3CDTF">2024-09-27T07:58:30Z</dcterms:created>
  <dcterms:modified xsi:type="dcterms:W3CDTF">2024-09-27T07:58:32Z</dcterms:modified>
</cp:coreProperties>
</file>