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2EF76-C5CF-41F7-91F5-EBF7A2AB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47A82-34F1-47F4-A953-13FAD797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9C756-A035-4259-B3E2-5575AB56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987BA-6202-41C9-A156-2E1A4043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54099-067B-48EB-A0A7-CA767C43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6F385-E3CE-4394-A84E-FC71944E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50697-AFC8-4A2B-8719-56BD1723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C8C59-BACB-47E1-AF49-6814FDAE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2EF85-3783-4787-94F1-3311F7B2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E90BA-6E04-432A-A353-7D82BEBD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4B3DD-B811-4A5F-BCC1-CBE33516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12200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跟单员个人述职报告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订单处理与跟进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沟通协调与问题解决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质量管理与改进举措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个人能力提升及自我评估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72" r="32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跟单员角色定位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角色重要性：跟单员的工作直接关系到公司客户满意度和生产效率，是公司运营中不可或缺的一环。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跟单员是公司销售与生产之间的桥梁，负责协调客户订单与公司生产之间的关系。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跟单员负责接收客户订单，并与客户进行确认，确保订单信息的准确无误。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客户订单接收与确认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跟单员需要与生产部门保持密切沟通，及时了解生产进度，并向客户反馈相关信息。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生产进度跟踪与反馈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跟单员在发现产品质量问题时，需要及时与生产部门和质量部门沟通，协调处理方案，确保客户满意度。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质量问题处理与协调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跟单员负责安排产品发货，并跟踪物流信息，确保产品按时送达客户手中。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发货安排与物流跟踪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主要工作职责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接收客户订单并确认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跟单员在接收到客户订单后，需要与客户进行确认，包括订单数量、产品规格、交货日期等关键信息。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质量检查与问题处理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在生产过程中，跟单员需要对产品进行质量检查，如发现问题及时与生产部门和质量部门沟通，制定处理方案。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安排发货并跟踪物流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产品生产完成后，跟单员负责安排发货，并跟踪物流信息，确保产品按时送达客户手中。同时，跟单员还需要与客户保持沟通，及时反馈物流信息，确保客户对交货时间的满意度。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制定生产计划并跟踪进度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跟单员根据客户订单制定生产计划，并与生产部门沟通，确保生产进度符合计划要求。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工作流程梳理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订单处理与跟进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接收客户订单，确认订单内容无误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对订单信息进行审核，包括产品名称、规格、数量、价格等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与客户沟通确认订单细节，确保双方对订单内容达成一致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接收并审核订单信息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监控生产进度，及时发现并解决生产过程中的问题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协调生产部门与销售部门之间的沟通，确保生产与销售顺畅衔接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85" r="104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根据订单需求，合理安排生产计划，确保生产进度符合交货期要求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安排生产计划及进度监控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0" r="238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631" r="216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发货前准备工作检查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确认产品已经完成生产并经过质量检验合格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核对发货清单，确保发货产品与客户订单一致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安排物流运输，确保产品按时送达客户手中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与客户确认收货情况，及时解决可能出现的问题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沟通协调与问题解决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内部部门间沟通协调案例分享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跨部门协作项目经验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在跟进某大型订单时，主动与销售、生产、物流等部门建立有效沟通，确保订单信息准确传递，保障生产发货顺利进行。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信息同步与更新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定期召开部门间沟通会议，及时同步订单状态、生产进度和发货计划等关键信息，避免因信息不同步导致的工作延误。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注重沟通技巧的运用，如明确沟通目标、选择合适沟通方式、保持耐心和开放心态等，以达成更好的协作效果。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制定严格的供应商选择标准，包括产品质量、价格、交货期、服务等方面，确保与优质供应商建立长期合作关系。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定期对供应商进行绩效评估，从质量、交货、服务等多个维度进行综合评价，对不合格供应商及时进行调整或淘汰。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343" r="2634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加强与供应商的沟通与合作，建立互信互利的关系，提高供应商响应速度和服务水平。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供应商管理策略及实施效果评估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https://d.book118.com/225112200103011113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2024-09-19T23:00:45.017</cp:lastPrinted>
  <dcterms:created xsi:type="dcterms:W3CDTF">2024-09-19T15:00:45Z</dcterms:created>
  <dcterms:modified xsi:type="dcterms:W3CDTF">2024-09-19T15:00:47Z</dcterms:modified>
</cp:coreProperties>
</file>