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87DA37-9503-4A4A-814B-6D0D4AEB1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E13DBE-B376-46C6-9313-C4264659B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5FC0FE-7E97-404F-8B49-398B0C3D0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4C356C-5A2A-41A0-A382-FFE9C17F05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08245E-554E-4F97-9284-3373E33FC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D538AD-633D-4AB9-99C6-112E8F0CC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D1CC5A-0031-451F-AEF3-F18FB2D1E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0A04E5-002B-41CE-AFEC-FE0ABEE61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9FC03C-E1F9-4633-B91C-24FCF6069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0F3BFD-9677-4C5E-A69C-E045A53B8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497AF6-9BBF-40B4-9DBB-9A5E6192D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11220330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常见护理操作并发症预防与处理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常见护理操作并发症概述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常见护理操作并发症预防措施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常见护理操作并发症处理方法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常见护理操作并发症案例分析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常见护理操作并发症概述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332" r="3333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护理操作并发症是指在护理过程中出现的意外情况，可能导致患者病情加重、痛苦增加或死亡。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根据发生原因和影响，护理操作并发症可分为机械性、感染性、药物性、心理性等类型。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如导管脱落、静脉炎、压疮等，可能导致出血、感染、疼痛等。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机械性并发症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如导管相关性感染、呼吸机相关性肺炎等，可能引发败血症、多器官功能衰竭等严重后果。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感染性并发症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如过敏反应、药物中毒、输液反应等，可能危及患者生命安全。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药物性并发症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如焦虑、抑郁、恐惧等，可能影响患者康复和预后。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心理性并发症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常见并发症及其影响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预防和处理并发症是提高护理质量的重要环节，有助于降低患者痛苦和医疗成本。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提升护士素质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708" r="15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及时预防和处理并发症能够保障患者的生命安全，减少医疗纠纷和不良事件的发生。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预防和处理并发症需要护士具备丰富的专业知识和实践经验，有助于提升护士的综合素质。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预防和处理的重要性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常见护理操作并发症预防措施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严格遵守操作规程是预防护理操作并发症的关键措施之一。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护理人员在进行各项护理操作时，必须严格遵守操作规程，确保每一步骤都符合标准要求，从而降低操作过程中发生并发症的风险。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常见护理操作并发症预防措施 预防措施一：严格遵守操作规程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提高护理人员技能和素质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提高护理人员的技能和素质是预防护理操作并发症的重要手段。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医疗机构应加强对护理人员的培训和教育，提高其专业技能和素质，使其能够熟练掌握各种护理操作技术，减少操作过程中的失误和差错。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常见护理操作并发症预防措施 预防措施一：严格遵守操作规程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预防措施三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加强患者健康教育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加强患者健康教育是预防护理操作并发症的重要环节。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护理人员应向患者及家属宣传相关疾病知识和护理操作注意事项，提高患者的自我保护意识和配合度，减少因患者不配合或误操作导致的并发症发生。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常见护理操作并发症预防措施 预防措施一：严格遵守操作规程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常见护理操作并发症处理方法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https://d.book118.com/225112203302011124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2024-09-29T03:08:07.854</cp:lastPrinted>
  <dcterms:created xsi:type="dcterms:W3CDTF">2024-09-28T19:08:07Z</dcterms:created>
  <dcterms:modified xsi:type="dcterms:W3CDTF">2024-09-28T19:08:09Z</dcterms:modified>
</cp:coreProperties>
</file>