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B9B5C8-7D41-47F4-9A8A-70A84F7606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F3FDF4-D7C4-4855-AF85-C495644EFD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E5D937-E378-414B-90C9-D59D1160ED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D4C838-1F47-43D9-947C-E7918E98B7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654BC3-825C-4B7A-A88C-11F650E28A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3599E3-1467-4089-B1B7-C493C973B9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996C0A-2083-4FC5-927C-46C345B6A1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E57A84-0A6F-48A8-B3E4-C28D649BE8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F2F3BE-7774-48A9-9AC4-A3BC71565F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586C0C-9A1D-4FAF-A310-A6DE9D168B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508A83-22C3-4815-9A52-DDCD2FAECD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11300122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计算机网络的发展</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汇报人：AA</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计算机网络概述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早期计算机网络技术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局域网技术的发展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广域网技术的演进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互联网时代的来临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未来计算机网络的发展趋势</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计算机网络概述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计算机网络是指将地理位置不同的具有独立功能的多台计算机及其外部设备，通过通信线路连接起来，在网络操作系统，网络管理软件及网络通信协议的管理和协调下，实现资源共享和信息传递的计算机系统。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根据网络覆盖的地理范围进行分类，计算机网络可以分为局域网、城域网和广域网三类。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计算机网络的发展可分为四个阶段。第一阶段是20世纪60年代，ARPANET的诞生标志着计算机网络的兴起；第二阶段是20世纪70年代，分组交换技术的出现使得计算机网络开始走向实用化；第三阶段是20世纪80年代，TCP/IP协议的广泛应用为Internet的崛起奠定了基础；第四阶段是20世纪90年代至今，以Web技术为代表的信息网络应用得到了极大的发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当前，计算机网络已经渗透到社会的各个领域，成为现代社会不可或缺的基础设施。随着云计算、大数据、物联网等技术的不断发展，计算机网络的应用前景将更加广阔。</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计算机网络的重要性</a:t>
              </a:r>
            </a:p>
          </p:txBody>
        </p:sp>
      </p:grpSp>
      <p:sp>
        <p:nvSpPr>
          <p:cNvPr id="29" name="TextBox 29"/>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信息交流</a:t>
            </a:r>
          </a:p>
        </p:txBody>
      </p:sp>
      <p:sp>
        <p:nvSpPr>
          <p:cNvPr id="30" name="TextBox 30"/>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计算机网络为人们提供了一个跨越时空的信息交流平台，使得人们可以方便地进行远程办公、在线学习、视频会议等活动。</a:t>
            </a:r>
          </a:p>
        </p:txBody>
      </p:sp>
      <p:sp>
        <p:nvSpPr>
          <p:cNvPr id="31" name="TextBox 31"/>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分布式处理</a:t>
            </a:r>
          </a:p>
        </p:txBody>
      </p:sp>
      <p:sp>
        <p:nvSpPr>
          <p:cNvPr id="32" name="TextBox 32"/>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计算机网络可以将一个大型的计算任务分解成多个小任务，由网络中的多台计算机分别处理后再进行结果合并，从而提高了处理效率。</a:t>
            </a:r>
          </a:p>
        </p:txBody>
      </p:sp>
      <p:sp>
        <p:nvSpPr>
          <p:cNvPr id="33" name="TextBox 33"/>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资源共享</a:t>
            </a:r>
          </a:p>
        </p:txBody>
      </p:sp>
      <p:sp>
        <p:nvSpPr>
          <p:cNvPr id="34" name="TextBox 34"/>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通过计算机网络，人们可以共享硬件资源、软件资源和数据资源，提高了资源的利用效率。</a:t>
            </a:r>
          </a:p>
        </p:txBody>
      </p:sp>
      <p:sp>
        <p:nvSpPr>
          <p:cNvPr id="35" name="TextBox 35"/>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电子商务与电子政务</a:t>
            </a:r>
          </a:p>
        </p:txBody>
      </p:sp>
      <p:sp>
        <p:nvSpPr>
          <p:cNvPr id="36" name="TextBox 36"/>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计算机网络为电子商务和电子政务的发展提供了有力的支持，使得商业交易和政务服务更加便捷、高效。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早期计算机网络技术</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ARPANET的起源</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ARPANET是计算机网络技术的先驱，起源于美国国防部高级研究计划局（ARPA）的一个项目，旨在创建一个分布式的网络通信系统，以确保在核战争等极端情况下，计算机之间的通信能够保持可靠。</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分组交换技术的应用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ARPANET采用了分组交换技术，将数据分割成小的数据包进行传输，每个数据包都包含有发送方和接收方的地址信息，使得数据能够在网络中独立地选择路径进行传输。</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网络规模的扩大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随着ARPANET的不断发展，越来越多的计算机和科研机构加入到网络中，网络规模不断扩大，逐渐形成了互联网（Internet）的雏形。</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ARPANET的诞生与发展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在分组交换技术出现之前，电路交换是主要的通信方式。电路交换需要在通信双方之间建立一条专用的物理电路，而分组交换则不需要建立专用电路，数据被分割成小的数据包进行传输。</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电路交换与分组交换的区别</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分组交换技术具有灵活性高、资源利用率高、适应性强等优势。由于数据包可以独立地选择路径进行传输，因此网络可以动态地分配带宽资源，提高了网络的吞吐量和可靠性。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分组交换技术的优势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分组交换技术的出现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计算机网络规模的扩大和应用需求的增加，需要一种通用的网络通信协议来支持不同计算机和操作系统之间的通信。TCP/IP协议族就是在这样的背景下出现的，它是一组网络通信协议的集合，包括传输控制协议（TCP）和网络协议（IP）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TCP/IP协议族的出现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TCP/IP协议族具有开放性、可扩展性、可靠性等特点。它采用分层结构，将网络通信功能划分为不同的层次，每个层次都有相应的协议来支持，使得网络通信更加高效和可靠。同时，TCP/IP协议族还支持多种不同的应用和服务，如电子邮件、文件传输、远程登录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TCP/IP协议族的特点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TCP/IP协议族的初步形成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局域网技术的发展</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以太网技术的崛起</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以太网技术的诞生</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以太网技术最初由Xerox公司开发，后来与DEC和Intel合作形成了DIX标准，为局域网的普及奠定了基础。</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CSMA/CD协议</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以太网采用带冲突检测的载波监听多路访问（CSMA/CD）协议，实现了在共享介质上的多点通信。</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10Mbps速率</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早期的以太网速率为10Mbps，随着技术的发展，逐渐出现了100Mbps、1Gbps甚至更高的速率。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令牌环网是一种环形网络拓扑结构，通过传递令牌来控制对共享资源的访问，具有确定性和低延迟的特点。</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令牌环网</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光纤分布式数据接口（FDDI）是一种基于光纤的环形局域网标准，具有高带宽、高可靠性和低延迟等优点。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FDDI</a:t>
            </a:r>
          </a:p>
        </p:txBody>
      </p:sp>
      <p:pic>
        <p:nvPicPr>
          <p:cNvPr id="10" name="Picture 10"/>
          <p:cNvPicPr>
            <a:picLocks noChangeAspect="1"/>
          </p:cNvPicPr>
          <p:nvPr/>
        </p:nvPicPr>
        <p:blipFill>
          <a:blip r:embed="rId3"/>
          <a:srcRect l="10375" r="1037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23340" r="2334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令牌环网和FDDI主要应用于对实时性要求较高的场合，如工业自动化、过程控制等。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应用领域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令牌环网与FDDI的应用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https://d.book118.com/225113001220011101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2024-09-10T02:42:31.849</cp:lastPrinted>
  <dcterms:created xsi:type="dcterms:W3CDTF">2024-09-09T18:42:31Z</dcterms:created>
  <dcterms:modified xsi:type="dcterms:W3CDTF">2024-09-09T18:42:34Z</dcterms:modified>
</cp:coreProperties>
</file>