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9D8F2-10EE-4E48-9AB3-C39B2672C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80673-0F18-494A-93AA-D47E42F75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2018E-1EFE-4B66-927E-3E92F4EEC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C8534-ED16-4192-BDCB-660BE3675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78F02A-A67D-40A6-894F-6FECE3495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D84EE1-280C-4EF0-8BD3-AD3206830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AE5AF5-654E-4961-8F5F-399DEEA77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84823-0A5B-4C61-8199-62CA5C472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724A8-3527-49C8-A732-0015169F0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3D993-8C89-4DF4-B9D4-5A4284B97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69B70-E591-4E18-B0E5-35817F7A1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13014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孤儿保单标准化服务流程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孤儿保单概述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标准化服务流程构建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孤儿保单受理与登记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孤儿保单评估与定价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孤儿保单管理与维护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孤儿保单转让与退出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孤儿保单概述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4" b="1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指因原保险代理人离职、转岗或其他原因，导致无人跟进服务的保险合同。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随着保险市场的快速发展，保险代理人流动性增加，孤儿保单问题逐渐凸显。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孤儿保单定义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孤儿保单现状及问题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大量孤儿保单存在，客户服务质量下降，保险公司面临信誉风险。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客户信息不完整、服务不及时、投诉处理不当等。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提高客户服务质量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确保孤儿保单客户得到及时、专业的服务。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展现保险业的规范和专业，增强客户信心。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降低保险公司风险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通过标准化流程管理，减少客户投诉和纠纷。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标准化服务流程意义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标准化服务流程构建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以客户为中心，简化流程，提高效率。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实现孤儿保单服务的标准化、规范化和高效化。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执行环节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按照决策方案，执行相应的操作，如支付保险金、办理保单转让手续等。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决策环节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根据评估结果，制定相应的处理方案，如给付保险金、转让保单等。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评估环节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对调查结果进行评估，确定孤儿保单的价值和风险等级。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受理环节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接收客户提交的孤儿保单申请，并进行初步审核。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调查环节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对孤儿保单进行详细的调查，包括核实保单信息、了解被保险人情况等。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关键流程环节梳理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完善评估体系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建立科学的评估模型，综合考虑多种因素，确保评估结果的公正性和客观性。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优化受理环节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通过线上渠道接收申请，减少客户等待时间和纸质材料提交。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创新调查方式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利用大数据和人工智能技术，提高调查效率和准确性。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强化决策支持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引入专家团队和智能决策系统，提高决策的科学性和时效性。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提升执行效率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优化内部操作流程，实现自动化处理和快速响应。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服务流程优化与创新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孤儿保单受理与登记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保单持有人或受益人提出孤儿保单服务申请。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提供有效的身份证明和保单相关证明材料。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确认保单处于有效期内，且未发生给付或理赔。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受理条件及要求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登记流程及注意事项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接待申请：接待人员应热情接待申请人，并详细解释孤儿保单服务流程。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材料审核：审核申请人提供的身份证明和保单相关证明材料是否齐全、有效。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登记信息：将申请人的基本信息和保单信息登记在册，并告知申请人后续处理流程。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确保申请人提供的材料真实、有效。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对于不符合受理条件的申请，应向申请人说明原因。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确保录入信息的准确性和完整性。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对于无法确认的信息，应及时与申请人或相关部门进行沟通和确认。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将申请人的基本信息和保单信息录入系统。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核对录入信息的准确性，确保与登记信息一致。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对于录入错误或遗漏的信息，应及时进行更正和补充。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3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5730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775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58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信息录入与核对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孤儿保单评估与定价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https://d.book118.com/225113014300011110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2024-09-16T04:16:18.781</cp:lastPrinted>
  <dcterms:created xsi:type="dcterms:W3CDTF">2024-09-15T20:16:18Z</dcterms:created>
  <dcterms:modified xsi:type="dcterms:W3CDTF">2024-09-15T20:16:20Z</dcterms:modified>
</cp:coreProperties>
</file>