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6991B-FF24-4790-8DA8-E7221D0B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BF30-47BB-4953-BAB0-4AD125898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4B93D-F7E1-40BE-9B5B-E96F8FD9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154A0-1795-4495-9004-3993E639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38396-7041-4644-84B4-76E94CC8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12FA0-B34A-4A6E-BAF8-CA0CF35C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E810E-EF4E-48F3-95A2-D8F63EB0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4E752-01E2-45C1-BE37-9C8ADC48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49C45-C8A3-4A56-9AAA-A0EB805A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C164-136A-4AC9-B7AE-8294F2AE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5AA02-8CE3-4FE1-A37C-C19FA1B0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331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施工现场环境保护的防范措施及验收标准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施工现场环境保护的防范措施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验收标准与检测方法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环保法律法规与责任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环境保护是指采取各种措施，保护和改善环境质量，维护生态平衡，保障人类健康和生态安全的行为。环境保护对于人类社会的可持续发展具有重要意义，是社会文明进步的必然要求。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环境保护能够保障人民的生存权、健康权、环境权、发展权等多项权利，是实现可持续发展的重要保障。同时，环境保护也能够提升人们的生活质量，创造美好的生活环境。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环境保护是实现绿色施工、节能减排的重要手段。在施工过程中，会产生大量的建筑垃圾、废气、废水、噪音等污染物，对环境造成严重污染。因此，采取有效的环境保护措施，能够减少施工对环境的负面影响，保护生态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施工现场环境保护也是企业社会责任的体现。企业应当在追求经济效益的同时，积极履行社会责任，保护环境、节约资源。通过加强施工现场环境保护，企业能够树立良好的社会形象，提高市场竞争力。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施工现场环境保护的必要性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施工现场环境保护存在诸多问题。一些施工企业为了降低成本，忽视环境保护措施的落实，导致环境污染事件时有发生。同时，施工现场环境保护涉及多个环节和因素，管理难度较大，需要加强监管和规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保护面临的挑战主要包括技术不成熟、成本较高、缺乏有效监管等。因此，需要加强技术研发和创新，提高环境保护的效率和效果；同时，政府和企业应当加强监管和规范，推动施工现场环境保护工作的落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56" r="25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施工现场环境保护的现状与挑战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施工现场环境保护的防范措施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制定环保方案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根据工程特点和现场环境，制定详细的环保方案，明确施工过程中的环境保护措施和要求。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对施工人员进行环保培训，提高环保意识和环保技能，确保施工过程中能够遵守环保规定。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环保材料采购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优先采购环保、低污染的施工材料，确保施工过程中减少对环境的污染。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合理安排施工时间，尽量减少夜间施工，采用低噪声设备，对高噪声设备进行隔音处理。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粉尘控制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固体废弃物处理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采取喷雾、洒水等措施减少施工现场粉尘飞扬，同时对运输车辆进行封闭，防止扬尘污染。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对施工现场产生的废水进行收集和处理，确保废水达到排放标准后再进行排放。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分类收集施工现场产生的固体废弃物，合理利用可回收废弃物，对不可回收废弃物进行无害化处理。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施工过程中的防范措施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施工结束后，及时清理施工现场，恢复原有环境。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清理施工现场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环保资料整理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对施工过程中的环保措施进行验收，确保各项环保措施得到有效执行。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整理施工过程中产生的环保资料，建立环保档案，为今后的施工提供参考和借鉴。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施工后的环保处理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验收标准与检测方法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参照环境保护部、住房和城乡建设部等部门发布的相关行业标准，确保验收标准的科学性和规范性。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结合地方环境保护政策和实际情况，制定符合地方特色的验收标准，提高标准的针对性和可操作性。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根据《中华人民共和国环境保护法》等相关法律法规，制定施工现场环境保护的验收标准。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验收标准制定依据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https://d.book118.com/225113310022011121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2024-09-23T23:19:43.036</cp:lastPrinted>
  <dcterms:created xsi:type="dcterms:W3CDTF">2024-09-23T15:19:43Z</dcterms:created>
  <dcterms:modified xsi:type="dcterms:W3CDTF">2024-09-23T15:19:45Z</dcterms:modified>
</cp:coreProperties>
</file>