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6265B3-E7DD-4738-9950-4003739A0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3EE597-FF16-4C45-B978-076036699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45A83C-2A2F-4362-B1EE-C7A355F0A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03B85A-F972-461B-B432-38046A0FFF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2C63FF-76B7-4C29-9A9A-3C77453C08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A1C14B-2C58-4BFB-A432-CD697A75D7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186CD5-E7A0-4481-9D68-9B2D49D813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3F0495-E936-4160-A615-F9B4F277A6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A6B024-E529-4B95-9408-979B5C417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40D52-15BD-4A5A-967B-6A931A76D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8F7FC-2945-4901-A8DF-EDBEC741F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11411114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食品安全管理体系的管理回顾效果追踪</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管理回顾的目的和流程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效果追踪的方法和指标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管理回顾中发现的问题和改进措施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效果追踪的结果和评估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6320" r="63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提高食品安全水平</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通过管理回顾效果追踪，发现食品安全管理体系中存在的问题，及时采取改进措施，提高食品安全水平。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确保符合法规要求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追踪管理回顾效果，确保企业的食品安全管理体系符合国家和地方的法规要求，避免因违反法规而导致的法律责任。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促进持续改进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通过对管理回顾效果的追踪，发现改进的机会，推动企业食品安全管理体系的持续改进。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738" r="2973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汇报食品安全管理体系的运行情况，包括方针、目标、组织结构、职责、资源等方面的实施情况。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管理体系运行情况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汇报食品安全风险识别、评估和控制的情况，包括风险来源、风险等级、控制措施等方面的内容。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食品安全风险控制情况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汇报对食品安全管理体系的监视和测量结果，包括内部审核、管理评审、客户满意度等方面的数据和信息。</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监视和测量结果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汇报针对管理回顾中发现的问题所采取的改进措施的实施情况，包括改进计划、实施进度、效果评估等方面的内容。</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改进措施的实施情况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食品安全管理体系概述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指为确保食品在生产、加工、运输、销售等全过程中符合安全卫生要求，预防和控制食品安全危害而建立的一套系统化、科学化的管理体系。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通过实施食品安全管理体系，确保食品在生产、加工、运输、销售等各环节中的安全性，保障消费者健康，维护企业声誉。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食品安全管理目标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食品安全管理体系</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通过实施食品安全管理体系，确保食品在生产、加工、运输、销售等各环节中的安全性，从而保障消费者健康。</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保障消费者健康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建立完善的食品安全管理体系，有助于提高企业产品质量和安全管理水平，增强消费者信心，维护企业声誉。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维护企业声誉</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随着全球化进程的加快，各国对进口食品的安全性要求越来越严格。实施食品安全管理体系有助于企业符合国际贸易规则和标准，促进国际贸易的发展。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促进国际贸易</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食品安全政策</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企业应制定明确的食品安全政策，阐述对食品安全的承诺和目标，为实施食品安全管理体系提供指导。</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过程控制</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企业应对食品生产、加工、运输、销售等全过程进行严格控制和管理，确保各环节符合安全卫生要求。</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组织结构和职责</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企业应建立相应的组织结构和职责，明确各级管理人员在食品安全管理方面的职责和权限，确保食品安全管理体系的有效运行。</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监测与测量</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企业应建立监测与测量机制，对食品安全管理体系的运行情况进行定期检查和评估，及时发现问题并采取相应措施。</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资源管理</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企业应合理配置人力、物力、财力等资源，确保食品安全管理体系的建立和运行。</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持续改进</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企业应不断总结经验教训，持续改进食品安全管理体系，提高食品安全管理水平。</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食品安全管理体系的组成要素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管理回顾的目的和流程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管理回顾的目的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通过定期回顾管理体系，推动企业不断完善食品安全管理流程，提高食品安全绩效，实现持续改进。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促进持续改进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通过回顾过去一段时间内的食品安全管理实践，评估管理体系是否得到有效实施，并检查其与相关法规、标准和企业政策的一致性。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评估管理体系的有效性和一致性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通过分析管理回顾的结果，发现食品安全管理体系中存在的问题和不足，为改进提供机会，提高食品安全水平。</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识别改进机会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确定回顾目标和范围</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明确管理回顾的目标和范围，包括要评估的食品安全管理要素、时间段和参与人员等。</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收集与食品安全管理相关的数据和信息，如监控记录、审核结果、投诉处理等，并对其进行深入分析，以评估管理体系的有效性和一致性。</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根据数据分析结果，识别食品安全管理体系中存在的问题和不足，包括流程缺陷、资源不足、培训不够等。</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针对识别出的问题和不足，制定相应的改进措施，如优化流程、增加资源投入、加强培训等。</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对制定的改进措施进行跟踪验证，确保其得到有效实施并取得预期效果。同时，将改进措施纳入食品安全管理体系的持续改进计划中，推动体系的不断完善。</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收集和分析数据</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制定改进措施</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跟踪验证和持续改进</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识别问题和不足</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管理回顾的流程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708" r="127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管理回顾的周期应根据企业的实际情况和食品安全风险的高低来确定。一般来说，大型企业或高风险食品行业的管理回顾周期可能较短，而中小型企业或低风险食品行业的管理回顾周期可能较长。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周期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管理回顾的频率也应根据企业的实际情况和食品安全风险的高低来确定。在食品安全风险较高或管理体系存在较多问题的情况下，可以增加管理回顾的频率，以便及时发现问题并采取相应的改进措施。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频率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管理回顾的周期和频率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效果追踪的方法和指标</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https://d.book118.com/225114111144011044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2024-09-06T22:38:58.191</cp:lastPrinted>
  <dcterms:created xsi:type="dcterms:W3CDTF">2024-09-06T14:38:58Z</dcterms:created>
  <dcterms:modified xsi:type="dcterms:W3CDTF">2024-09-06T14:39:00Z</dcterms:modified>
</cp:coreProperties>
</file>